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275" r:id="rId5"/>
    <p:sldId id="258" r:id="rId6"/>
    <p:sldId id="264" r:id="rId7"/>
    <p:sldId id="259" r:id="rId8"/>
    <p:sldId id="266" r:id="rId9"/>
    <p:sldId id="267" r:id="rId10"/>
    <p:sldId id="260" r:id="rId11"/>
    <p:sldId id="261" r:id="rId12"/>
    <p:sldId id="262" r:id="rId13"/>
    <p:sldId id="276" r:id="rId14"/>
  </p:sldIdLst>
  <p:sldSz cx="18288000" cy="10287000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0" roundtripDataSignature="AMtx7mjbVXxWx8diuEmMREXQIP5rwTV+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F69"/>
    <a:srgbClr val="49A00E"/>
    <a:srgbClr val="4D88B2"/>
    <a:srgbClr val="6FBCF6"/>
    <a:srgbClr val="9388BB"/>
    <a:srgbClr val="8E84BC"/>
    <a:srgbClr val="4C5E28"/>
    <a:srgbClr val="77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9666C-0B00-4C48-9313-8F25D6C73D2F}" v="7" dt="2024-11-26T10:22:57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30" Type="http://customschemas.google.com/relationships/presentationmetadata" Target="meta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BAST, CHRISTOPHE" userId="71f745b0-01d5-435c-a283-eb2e926e1360" providerId="ADAL" clId="{106DC249-E7FB-2A4C-9737-EBE843033BBD}"/>
    <pc:docChg chg="undo custSel modSld">
      <pc:chgData name="DE BAST, CHRISTOPHE" userId="71f745b0-01d5-435c-a283-eb2e926e1360" providerId="ADAL" clId="{106DC249-E7FB-2A4C-9737-EBE843033BBD}" dt="2024-11-22T13:26:00.109" v="32"/>
      <pc:docMkLst>
        <pc:docMk/>
      </pc:docMkLst>
      <pc:sldChg chg="addSp delSp modSp mod">
        <pc:chgData name="DE BAST, CHRISTOPHE" userId="71f745b0-01d5-435c-a283-eb2e926e1360" providerId="ADAL" clId="{106DC249-E7FB-2A4C-9737-EBE843033BBD}" dt="2024-11-22T13:19:01.859" v="31" actId="478"/>
        <pc:sldMkLst>
          <pc:docMk/>
          <pc:sldMk cId="0" sldId="260"/>
        </pc:sldMkLst>
        <pc:spChg chg="add del">
          <ac:chgData name="DE BAST, CHRISTOPHE" userId="71f745b0-01d5-435c-a283-eb2e926e1360" providerId="ADAL" clId="{106DC249-E7FB-2A4C-9737-EBE843033BBD}" dt="2024-11-22T13:16:09.923" v="26" actId="22"/>
          <ac:spMkLst>
            <pc:docMk/>
            <pc:sldMk cId="0" sldId="260"/>
            <ac:spMk id="6" creationId="{D2197613-1A20-72F7-E4D7-E42E12E637BE}"/>
          </ac:spMkLst>
        </pc:spChg>
        <pc:spChg chg="add del">
          <ac:chgData name="DE BAST, CHRISTOPHE" userId="71f745b0-01d5-435c-a283-eb2e926e1360" providerId="ADAL" clId="{106DC249-E7FB-2A4C-9737-EBE843033BBD}" dt="2024-11-22T13:18:29.520" v="28" actId="22"/>
          <ac:spMkLst>
            <pc:docMk/>
            <pc:sldMk cId="0" sldId="260"/>
            <ac:spMk id="8" creationId="{244154F0-8B32-A5B9-A396-781738043E77}"/>
          </ac:spMkLst>
        </pc:spChg>
        <pc:spChg chg="add del mod">
          <ac:chgData name="DE BAST, CHRISTOPHE" userId="71f745b0-01d5-435c-a283-eb2e926e1360" providerId="ADAL" clId="{106DC249-E7FB-2A4C-9737-EBE843033BBD}" dt="2024-11-22T13:19:01.859" v="31" actId="478"/>
          <ac:spMkLst>
            <pc:docMk/>
            <pc:sldMk cId="0" sldId="260"/>
            <ac:spMk id="10" creationId="{8F838E83-B5C6-46A8-7292-A63E5BBE6EEC}"/>
          </ac:spMkLst>
        </pc:spChg>
      </pc:sldChg>
      <pc:sldChg chg="modAnim">
        <pc:chgData name="DE BAST, CHRISTOPHE" userId="71f745b0-01d5-435c-a283-eb2e926e1360" providerId="ADAL" clId="{106DC249-E7FB-2A4C-9737-EBE843033BBD}" dt="2024-11-22T13:26:00.109" v="32"/>
        <pc:sldMkLst>
          <pc:docMk/>
          <pc:sldMk cId="0" sldId="264"/>
        </pc:sldMkLst>
      </pc:sldChg>
    </pc:docChg>
  </pc:docChgLst>
  <pc:docChgLst>
    <pc:chgData name="TOINEL, Ludovic" userId="c5cc6454-b2f1-4e63-b3f8-4f6bbf55a3fe" providerId="ADAL" clId="{BCFA80CB-8A74-9D45-A2B2-61791E461B66}"/>
    <pc:docChg chg="undo custSel addSld delSld modSld sldOrd">
      <pc:chgData name="TOINEL, Ludovic" userId="c5cc6454-b2f1-4e63-b3f8-4f6bbf55a3fe" providerId="ADAL" clId="{BCFA80CB-8A74-9D45-A2B2-61791E461B66}" dt="2024-11-22T12:54:15.039" v="1957" actId="20577"/>
      <pc:docMkLst>
        <pc:docMk/>
      </pc:docMkLst>
      <pc:sldChg chg="del mod modShow">
        <pc:chgData name="TOINEL, Ludovic" userId="c5cc6454-b2f1-4e63-b3f8-4f6bbf55a3fe" providerId="ADAL" clId="{BCFA80CB-8A74-9D45-A2B2-61791E461B66}" dt="2024-11-22T09:50:41.186" v="1815" actId="2696"/>
        <pc:sldMkLst>
          <pc:docMk/>
          <pc:sldMk cId="0" sldId="256"/>
        </pc:sldMkLst>
      </pc:sldChg>
      <pc:sldChg chg="addSp modSp mod ord modTransition modAnim modNotesTx">
        <pc:chgData name="TOINEL, Ludovic" userId="c5cc6454-b2f1-4e63-b3f8-4f6bbf55a3fe" providerId="ADAL" clId="{BCFA80CB-8A74-9D45-A2B2-61791E461B66}" dt="2024-11-22T10:50:58.105" v="1945"/>
        <pc:sldMkLst>
          <pc:docMk/>
          <pc:sldMk cId="0" sldId="257"/>
        </pc:sldMkLst>
        <pc:spChg chg="mod">
          <ac:chgData name="TOINEL, Ludovic" userId="c5cc6454-b2f1-4e63-b3f8-4f6bbf55a3fe" providerId="ADAL" clId="{BCFA80CB-8A74-9D45-A2B2-61791E461B66}" dt="2024-11-22T07:56:50.848" v="126" actId="107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7:59:56.051" v="153" actId="207"/>
          <ac:spMkLst>
            <pc:docMk/>
            <pc:sldMk cId="0" sldId="257"/>
            <ac:spMk id="121" creationId="{00000000-0000-0000-0000-000000000000}"/>
          </ac:spMkLst>
        </pc:spChg>
        <pc:picChg chg="add mod">
          <ac:chgData name="TOINEL, Ludovic" userId="c5cc6454-b2f1-4e63-b3f8-4f6bbf55a3fe" providerId="ADAL" clId="{BCFA80CB-8A74-9D45-A2B2-61791E461B66}" dt="2024-11-22T07:55:21.075" v="117" actId="167"/>
          <ac:picMkLst>
            <pc:docMk/>
            <pc:sldMk cId="0" sldId="257"/>
            <ac:picMk id="2" creationId="{D341AE87-EE0E-B288-96F1-7CA4C5A146D2}"/>
          </ac:picMkLst>
        </pc:picChg>
        <pc:picChg chg="mod modCrop">
          <ac:chgData name="TOINEL, Ludovic" userId="c5cc6454-b2f1-4e63-b3f8-4f6bbf55a3fe" providerId="ADAL" clId="{BCFA80CB-8A74-9D45-A2B2-61791E461B66}" dt="2024-11-22T07:59:12.629" v="150" actId="14100"/>
          <ac:picMkLst>
            <pc:docMk/>
            <pc:sldMk cId="0" sldId="257"/>
            <ac:picMk id="120" creationId="{00000000-0000-0000-0000-000000000000}"/>
          </ac:picMkLst>
        </pc:picChg>
      </pc:sldChg>
      <pc:sldChg chg="addSp delSp modSp mod modTransition modAnim modNotesTx">
        <pc:chgData name="TOINEL, Ludovic" userId="c5cc6454-b2f1-4e63-b3f8-4f6bbf55a3fe" providerId="ADAL" clId="{BCFA80CB-8A74-9D45-A2B2-61791E461B66}" dt="2024-11-22T10:33:04.261" v="1938"/>
        <pc:sldMkLst>
          <pc:docMk/>
          <pc:sldMk cId="0" sldId="258"/>
        </pc:sldMkLst>
        <pc:spChg chg="add mod">
          <ac:chgData name="TOINEL, Ludovic" userId="c5cc6454-b2f1-4e63-b3f8-4f6bbf55a3fe" providerId="ADAL" clId="{BCFA80CB-8A74-9D45-A2B2-61791E461B66}" dt="2024-11-22T10:04:27.387" v="1847" actId="20577"/>
          <ac:spMkLst>
            <pc:docMk/>
            <pc:sldMk cId="0" sldId="258"/>
            <ac:spMk id="6" creationId="{AC110ECF-5166-C03A-0064-4299B99AC266}"/>
          </ac:spMkLst>
        </pc:spChg>
        <pc:spChg chg="mod">
          <ac:chgData name="TOINEL, Ludovic" userId="c5cc6454-b2f1-4e63-b3f8-4f6bbf55a3fe" providerId="ADAL" clId="{BCFA80CB-8A74-9D45-A2B2-61791E461B66}" dt="2024-11-22T09:59:14.806" v="1842" actId="14100"/>
          <ac:spMkLst>
            <pc:docMk/>
            <pc:sldMk cId="0" sldId="258"/>
            <ac:spMk id="139" creationId="{00000000-0000-0000-0000-000000000000}"/>
          </ac:spMkLst>
        </pc:spChg>
        <pc:spChg chg="add del mod">
          <ac:chgData name="TOINEL, Ludovic" userId="c5cc6454-b2f1-4e63-b3f8-4f6bbf55a3fe" providerId="ADAL" clId="{BCFA80CB-8A74-9D45-A2B2-61791E461B66}" dt="2024-11-22T10:05:15.953" v="1879" actId="1076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58:13.830" v="1840" actId="20577"/>
          <ac:spMkLst>
            <pc:docMk/>
            <pc:sldMk cId="0" sldId="258"/>
            <ac:spMk id="144" creationId="{00000000-0000-0000-0000-000000000000}"/>
          </ac:spMkLst>
        </pc:spChg>
        <pc:grpChg chg="del">
          <ac:chgData name="TOINEL, Ludovic" userId="c5cc6454-b2f1-4e63-b3f8-4f6bbf55a3fe" providerId="ADAL" clId="{BCFA80CB-8A74-9D45-A2B2-61791E461B66}" dt="2024-11-22T08:04:31.844" v="155" actId="478"/>
          <ac:grpSpMkLst>
            <pc:docMk/>
            <pc:sldMk cId="0" sldId="258"/>
            <ac:grpSpMk id="151" creationId="{00000000-0000-0000-0000-000000000000}"/>
          </ac:grpSpMkLst>
        </pc:grpChg>
        <pc:picChg chg="add mod">
          <ac:chgData name="TOINEL, Ludovic" userId="c5cc6454-b2f1-4e63-b3f8-4f6bbf55a3fe" providerId="ADAL" clId="{BCFA80CB-8A74-9D45-A2B2-61791E461B66}" dt="2024-11-22T10:08:20.285" v="1884"/>
          <ac:picMkLst>
            <pc:docMk/>
            <pc:sldMk cId="0" sldId="258"/>
            <ac:picMk id="2" creationId="{1612A124-0F10-5283-2F69-D94CE720268C}"/>
          </ac:picMkLst>
        </pc:picChg>
        <pc:picChg chg="mod">
          <ac:chgData name="TOINEL, Ludovic" userId="c5cc6454-b2f1-4e63-b3f8-4f6bbf55a3fe" providerId="ADAL" clId="{BCFA80CB-8A74-9D45-A2B2-61791E461B66}" dt="2024-11-22T09:58:03.185" v="1838" actId="14861"/>
          <ac:picMkLst>
            <pc:docMk/>
            <pc:sldMk cId="0" sldId="258"/>
            <ac:picMk id="3" creationId="{D8C55C95-47E6-DD67-527F-26DB106F5730}"/>
          </ac:picMkLst>
        </pc:picChg>
        <pc:picChg chg="add mod">
          <ac:chgData name="TOINEL, Ludovic" userId="c5cc6454-b2f1-4e63-b3f8-4f6bbf55a3fe" providerId="ADAL" clId="{BCFA80CB-8A74-9D45-A2B2-61791E461B66}" dt="2024-11-22T09:54:40.178" v="1830" actId="18331"/>
          <ac:picMkLst>
            <pc:docMk/>
            <pc:sldMk cId="0" sldId="258"/>
            <ac:picMk id="5" creationId="{4741E17B-3C35-394F-6704-1A8343414B46}"/>
          </ac:picMkLst>
        </pc:picChg>
        <pc:picChg chg="add mod">
          <ac:chgData name="TOINEL, Ludovic" userId="c5cc6454-b2f1-4e63-b3f8-4f6bbf55a3fe" providerId="ADAL" clId="{BCFA80CB-8A74-9D45-A2B2-61791E461B66}" dt="2024-11-22T10:09:39.326" v="1887" actId="1076"/>
          <ac:picMkLst>
            <pc:docMk/>
            <pc:sldMk cId="0" sldId="258"/>
            <ac:picMk id="1026" creationId="{50A7B937-20C2-EB6A-D913-FAE4C94B0415}"/>
          </ac:picMkLst>
        </pc:picChg>
      </pc:sldChg>
      <pc:sldChg chg="addSp delSp modSp mod modTransition">
        <pc:chgData name="TOINEL, Ludovic" userId="c5cc6454-b2f1-4e63-b3f8-4f6bbf55a3fe" providerId="ADAL" clId="{BCFA80CB-8A74-9D45-A2B2-61791E461B66}" dt="2024-11-22T10:33:23.760" v="1940"/>
        <pc:sldMkLst>
          <pc:docMk/>
          <pc:sldMk cId="0" sldId="259"/>
        </pc:sldMkLst>
        <pc:spChg chg="add del mod">
          <ac:chgData name="TOINEL, Ludovic" userId="c5cc6454-b2f1-4e63-b3f8-4f6bbf55a3fe" providerId="ADAL" clId="{BCFA80CB-8A74-9D45-A2B2-61791E461B66}" dt="2024-11-22T09:21:23.786" v="1369" actId="478"/>
          <ac:spMkLst>
            <pc:docMk/>
            <pc:sldMk cId="0" sldId="259"/>
            <ac:spMk id="2" creationId="{1CCD5FDA-971B-1DF8-AAF6-5F9884AA2152}"/>
          </ac:spMkLst>
        </pc:spChg>
        <pc:spChg chg="add del mod">
          <ac:chgData name="TOINEL, Ludovic" userId="c5cc6454-b2f1-4e63-b3f8-4f6bbf55a3fe" providerId="ADAL" clId="{BCFA80CB-8A74-9D45-A2B2-61791E461B66}" dt="2024-11-22T09:23:48.931" v="1394" actId="478"/>
          <ac:spMkLst>
            <pc:docMk/>
            <pc:sldMk cId="0" sldId="259"/>
            <ac:spMk id="3" creationId="{65EB7553-907F-34F4-43A1-400A0216DE7D}"/>
          </ac:spMkLst>
        </pc:spChg>
      </pc:sldChg>
      <pc:sldChg chg="addSp delSp modSp mod ord modTransition modNotesTx">
        <pc:chgData name="TOINEL, Ludovic" userId="c5cc6454-b2f1-4e63-b3f8-4f6bbf55a3fe" providerId="ADAL" clId="{BCFA80CB-8A74-9D45-A2B2-61791E461B66}" dt="2024-11-22T10:33:43.337" v="1943"/>
        <pc:sldMkLst>
          <pc:docMk/>
          <pc:sldMk cId="0" sldId="260"/>
        </pc:sldMkLst>
        <pc:spChg chg="add del mod">
          <ac:chgData name="TOINEL, Ludovic" userId="c5cc6454-b2f1-4e63-b3f8-4f6bbf55a3fe" providerId="ADAL" clId="{BCFA80CB-8A74-9D45-A2B2-61791E461B66}" dt="2024-11-22T09:23:39.488" v="1392" actId="478"/>
          <ac:spMkLst>
            <pc:docMk/>
            <pc:sldMk cId="0" sldId="260"/>
            <ac:spMk id="2" creationId="{F2D4AC1D-0B74-083E-5DCF-0EE78DA4EC0A}"/>
          </ac:spMkLst>
        </pc:spChg>
        <pc:spChg chg="add del mod">
          <ac:chgData name="TOINEL, Ludovic" userId="c5cc6454-b2f1-4e63-b3f8-4f6bbf55a3fe" providerId="ADAL" clId="{BCFA80CB-8A74-9D45-A2B2-61791E461B66}" dt="2024-11-22T09:23:42.188" v="1393" actId="478"/>
          <ac:spMkLst>
            <pc:docMk/>
            <pc:sldMk cId="0" sldId="260"/>
            <ac:spMk id="3" creationId="{9B9F9CD5-BDB2-9CD9-0913-F71AFC0DB32D}"/>
          </ac:spMkLst>
        </pc:spChg>
        <pc:spChg chg="mod">
          <ac:chgData name="TOINEL, Ludovic" userId="c5cc6454-b2f1-4e63-b3f8-4f6bbf55a3fe" providerId="ADAL" clId="{BCFA80CB-8A74-9D45-A2B2-61791E461B66}" dt="2024-11-22T08:04:38.571" v="163" actId="20577"/>
          <ac:spMkLst>
            <pc:docMk/>
            <pc:sldMk cId="0" sldId="260"/>
            <ac:spMk id="208" creationId="{00000000-0000-0000-0000-000000000000}"/>
          </ac:spMkLst>
        </pc:spChg>
        <pc:spChg chg="del">
          <ac:chgData name="TOINEL, Ludovic" userId="c5cc6454-b2f1-4e63-b3f8-4f6bbf55a3fe" providerId="ADAL" clId="{BCFA80CB-8A74-9D45-A2B2-61791E461B66}" dt="2024-11-22T08:17:57.308" v="452" actId="478"/>
          <ac:spMkLst>
            <pc:docMk/>
            <pc:sldMk cId="0" sldId="260"/>
            <ac:spMk id="209" creationId="{00000000-0000-0000-0000-000000000000}"/>
          </ac:spMkLst>
        </pc:spChg>
      </pc:sldChg>
      <pc:sldChg chg="addSp delSp modSp mod">
        <pc:chgData name="TOINEL, Ludovic" userId="c5cc6454-b2f1-4e63-b3f8-4f6bbf55a3fe" providerId="ADAL" clId="{BCFA80CB-8A74-9D45-A2B2-61791E461B66}" dt="2024-11-22T12:54:15.039" v="1957" actId="20577"/>
        <pc:sldMkLst>
          <pc:docMk/>
          <pc:sldMk cId="0" sldId="261"/>
        </pc:sldMkLst>
        <pc:spChg chg="add mod">
          <ac:chgData name="TOINEL, Ludovic" userId="c5cc6454-b2f1-4e63-b3f8-4f6bbf55a3fe" providerId="ADAL" clId="{BCFA80CB-8A74-9D45-A2B2-61791E461B66}" dt="2024-11-22T08:19:27.081" v="461" actId="1076"/>
          <ac:spMkLst>
            <pc:docMk/>
            <pc:sldMk cId="0" sldId="261"/>
            <ac:spMk id="2" creationId="{5735AFF3-E3FF-3D1D-9CDA-D7C0409850AF}"/>
          </ac:spMkLst>
        </pc:spChg>
        <pc:spChg chg="add mod">
          <ac:chgData name="TOINEL, Ludovic" userId="c5cc6454-b2f1-4e63-b3f8-4f6bbf55a3fe" providerId="ADAL" clId="{BCFA80CB-8A74-9D45-A2B2-61791E461B66}" dt="2024-11-22T08:27:36.578" v="496" actId="1076"/>
          <ac:spMkLst>
            <pc:docMk/>
            <pc:sldMk cId="0" sldId="261"/>
            <ac:spMk id="4" creationId="{532D9DD4-3972-1FA4-B8C1-870563EDE6FA}"/>
          </ac:spMkLst>
        </pc:spChg>
        <pc:spChg chg="mod">
          <ac:chgData name="TOINEL, Ludovic" userId="c5cc6454-b2f1-4e63-b3f8-4f6bbf55a3fe" providerId="ADAL" clId="{BCFA80CB-8A74-9D45-A2B2-61791E461B66}" dt="2024-11-22T08:49:34.376" v="640" actId="1076"/>
          <ac:spMkLst>
            <pc:docMk/>
            <pc:sldMk cId="0" sldId="261"/>
            <ac:spMk id="233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8:16:24.437" v="431" actId="1076"/>
          <ac:spMkLst>
            <pc:docMk/>
            <pc:sldMk cId="0" sldId="261"/>
            <ac:spMk id="234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31:30.616" v="1618" actId="20577"/>
          <ac:spMkLst>
            <pc:docMk/>
            <pc:sldMk cId="0" sldId="261"/>
            <ac:spMk id="236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32:33.347" v="1699" actId="20577"/>
          <ac:spMkLst>
            <pc:docMk/>
            <pc:sldMk cId="0" sldId="261"/>
            <ac:spMk id="237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31:36.378" v="1622" actId="20577"/>
          <ac:spMkLst>
            <pc:docMk/>
            <pc:sldMk cId="0" sldId="261"/>
            <ac:spMk id="238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12:54:15.039" v="1957" actId="20577"/>
          <ac:spMkLst>
            <pc:docMk/>
            <pc:sldMk cId="0" sldId="261"/>
            <ac:spMk id="239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31:46.138" v="1626" actId="20577"/>
          <ac:spMkLst>
            <pc:docMk/>
            <pc:sldMk cId="0" sldId="261"/>
            <ac:spMk id="240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32:00.818" v="1652" actId="20577"/>
          <ac:spMkLst>
            <pc:docMk/>
            <pc:sldMk cId="0" sldId="261"/>
            <ac:spMk id="241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8:24:27.706" v="475" actId="20577"/>
          <ac:spMkLst>
            <pc:docMk/>
            <pc:sldMk cId="0" sldId="261"/>
            <ac:spMk id="242" creationId="{00000000-0000-0000-0000-000000000000}"/>
          </ac:spMkLst>
        </pc:spChg>
        <pc:picChg chg="add del mod">
          <ac:chgData name="TOINEL, Ludovic" userId="c5cc6454-b2f1-4e63-b3f8-4f6bbf55a3fe" providerId="ADAL" clId="{BCFA80CB-8A74-9D45-A2B2-61791E461B66}" dt="2024-11-22T08:47:18.947" v="633" actId="478"/>
          <ac:picMkLst>
            <pc:docMk/>
            <pc:sldMk cId="0" sldId="261"/>
            <ac:picMk id="3" creationId="{4E593A7D-B3D2-F388-3739-3E8635460E6A}"/>
          </ac:picMkLst>
        </pc:picChg>
        <pc:picChg chg="add del mod">
          <ac:chgData name="TOINEL, Ludovic" userId="c5cc6454-b2f1-4e63-b3f8-4f6bbf55a3fe" providerId="ADAL" clId="{BCFA80CB-8A74-9D45-A2B2-61791E461B66}" dt="2024-11-22T08:32:05.304" v="570" actId="478"/>
          <ac:picMkLst>
            <pc:docMk/>
            <pc:sldMk cId="0" sldId="261"/>
            <ac:picMk id="5" creationId="{89B952D7-ADED-D645-2E21-038F2B79D969}"/>
          </ac:picMkLst>
        </pc:picChg>
        <pc:picChg chg="add mod">
          <ac:chgData name="TOINEL, Ludovic" userId="c5cc6454-b2f1-4e63-b3f8-4f6bbf55a3fe" providerId="ADAL" clId="{BCFA80CB-8A74-9D45-A2B2-61791E461B66}" dt="2024-11-22T08:48:52.113" v="634" actId="931"/>
          <ac:picMkLst>
            <pc:docMk/>
            <pc:sldMk cId="0" sldId="261"/>
            <ac:picMk id="6" creationId="{22578400-F045-DD7B-E285-EEFCC83926B0}"/>
          </ac:picMkLst>
        </pc:picChg>
        <pc:picChg chg="add mod">
          <ac:chgData name="TOINEL, Ludovic" userId="c5cc6454-b2f1-4e63-b3f8-4f6bbf55a3fe" providerId="ADAL" clId="{BCFA80CB-8A74-9D45-A2B2-61791E461B66}" dt="2024-11-22T08:51:37.268" v="674" actId="207"/>
          <ac:picMkLst>
            <pc:docMk/>
            <pc:sldMk cId="0" sldId="261"/>
            <ac:picMk id="9" creationId="{B5C80A36-F9BE-CB01-416C-78E39D2DB614}"/>
          </ac:picMkLst>
        </pc:picChg>
        <pc:picChg chg="add del mod">
          <ac:chgData name="TOINEL, Ludovic" userId="c5cc6454-b2f1-4e63-b3f8-4f6bbf55a3fe" providerId="ADAL" clId="{BCFA80CB-8A74-9D45-A2B2-61791E461B66}" dt="2024-11-22T08:19:29.945" v="463" actId="21"/>
          <ac:picMkLst>
            <pc:docMk/>
            <pc:sldMk cId="0" sldId="261"/>
            <ac:picMk id="1026" creationId="{480C7137-7D58-5C98-1A29-9FDA7DCC5931}"/>
          </ac:picMkLst>
        </pc:picChg>
        <pc:picChg chg="add del mod">
          <ac:chgData name="TOINEL, Ludovic" userId="c5cc6454-b2f1-4e63-b3f8-4f6bbf55a3fe" providerId="ADAL" clId="{BCFA80CB-8A74-9D45-A2B2-61791E461B66}" dt="2024-11-22T08:27:39.247" v="498" actId="21"/>
          <ac:picMkLst>
            <pc:docMk/>
            <pc:sldMk cId="0" sldId="261"/>
            <ac:picMk id="1028" creationId="{487451E8-A28E-AD2C-C21B-732B9B31FB44}"/>
          </ac:picMkLst>
        </pc:picChg>
        <pc:picChg chg="add mod">
          <ac:chgData name="TOINEL, Ludovic" userId="c5cc6454-b2f1-4e63-b3f8-4f6bbf55a3fe" providerId="ADAL" clId="{BCFA80CB-8A74-9D45-A2B2-61791E461B66}" dt="2024-11-22T08:39:10.948" v="615" actId="2085"/>
          <ac:picMkLst>
            <pc:docMk/>
            <pc:sldMk cId="0" sldId="261"/>
            <ac:picMk id="1030" creationId="{11277A17-3C25-5CDA-47DB-370B555033ED}"/>
          </ac:picMkLst>
        </pc:picChg>
      </pc:sldChg>
      <pc:sldChg chg="addSp delSp modSp mod">
        <pc:chgData name="TOINEL, Ludovic" userId="c5cc6454-b2f1-4e63-b3f8-4f6bbf55a3fe" providerId="ADAL" clId="{BCFA80CB-8A74-9D45-A2B2-61791E461B66}" dt="2024-11-22T12:02:58.073" v="1946" actId="113"/>
        <pc:sldMkLst>
          <pc:docMk/>
          <pc:sldMk cId="0" sldId="262"/>
        </pc:sldMkLst>
        <pc:spChg chg="add mod">
          <ac:chgData name="TOINEL, Ludovic" userId="c5cc6454-b2f1-4e63-b3f8-4f6bbf55a3fe" providerId="ADAL" clId="{BCFA80CB-8A74-9D45-A2B2-61791E461B66}" dt="2024-11-22T09:25:10.836" v="1447" actId="1076"/>
          <ac:spMkLst>
            <pc:docMk/>
            <pc:sldMk cId="0" sldId="262"/>
            <ac:spMk id="2" creationId="{FE3BA985-C520-AE10-ADA1-F086D0AC5B50}"/>
          </ac:spMkLst>
        </pc:spChg>
        <pc:spChg chg="del">
          <ac:chgData name="TOINEL, Ludovic" userId="c5cc6454-b2f1-4e63-b3f8-4f6bbf55a3fe" providerId="ADAL" clId="{BCFA80CB-8A74-9D45-A2B2-61791E461B66}" dt="2024-11-22T09:24:52.410" v="1445" actId="478"/>
          <ac:spMkLst>
            <pc:docMk/>
            <pc:sldMk cId="0" sldId="262"/>
            <ac:spMk id="274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25:25.264" v="1452" actId="20577"/>
          <ac:spMkLst>
            <pc:docMk/>
            <pc:sldMk cId="0" sldId="262"/>
            <ac:spMk id="275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12:02:58.073" v="1946" actId="113"/>
          <ac:spMkLst>
            <pc:docMk/>
            <pc:sldMk cId="0" sldId="262"/>
            <ac:spMk id="276" creationId="{00000000-0000-0000-0000-000000000000}"/>
          </ac:spMkLst>
        </pc:spChg>
        <pc:spChg chg="mod">
          <ac:chgData name="TOINEL, Ludovic" userId="c5cc6454-b2f1-4e63-b3f8-4f6bbf55a3fe" providerId="ADAL" clId="{BCFA80CB-8A74-9D45-A2B2-61791E461B66}" dt="2024-11-22T09:28:29.215" v="1613" actId="20577"/>
          <ac:spMkLst>
            <pc:docMk/>
            <pc:sldMk cId="0" sldId="262"/>
            <ac:spMk id="277" creationId="{00000000-0000-0000-0000-000000000000}"/>
          </ac:spMkLst>
        </pc:spChg>
        <pc:grpChg chg="mod">
          <ac:chgData name="TOINEL, Ludovic" userId="c5cc6454-b2f1-4e63-b3f8-4f6bbf55a3fe" providerId="ADAL" clId="{BCFA80CB-8A74-9D45-A2B2-61791E461B66}" dt="2024-11-22T09:28:29.236" v="1614" actId="1076"/>
          <ac:grpSpMkLst>
            <pc:docMk/>
            <pc:sldMk cId="0" sldId="262"/>
            <ac:grpSpMk id="250" creationId="{00000000-0000-0000-0000-000000000000}"/>
          </ac:grpSpMkLst>
        </pc:grpChg>
      </pc:sldChg>
      <pc:sldChg chg="del">
        <pc:chgData name="TOINEL, Ludovic" userId="c5cc6454-b2f1-4e63-b3f8-4f6bbf55a3fe" providerId="ADAL" clId="{BCFA80CB-8A74-9D45-A2B2-61791E461B66}" dt="2024-11-22T08:34:19.619" v="581" actId="2696"/>
        <pc:sldMkLst>
          <pc:docMk/>
          <pc:sldMk cId="0" sldId="263"/>
        </pc:sldMkLst>
      </pc:sldChg>
      <pc:sldChg chg="addSp delSp modSp mod ord modTransition modNotesTx">
        <pc:chgData name="TOINEL, Ludovic" userId="c5cc6454-b2f1-4e63-b3f8-4f6bbf55a3fe" providerId="ADAL" clId="{BCFA80CB-8A74-9D45-A2B2-61791E461B66}" dt="2024-11-22T12:33:01.229" v="1948" actId="478"/>
        <pc:sldMkLst>
          <pc:docMk/>
          <pc:sldMk cId="0" sldId="264"/>
        </pc:sldMkLst>
        <pc:spChg chg="add del mod">
          <ac:chgData name="TOINEL, Ludovic" userId="c5cc6454-b2f1-4e63-b3f8-4f6bbf55a3fe" providerId="ADAL" clId="{BCFA80CB-8A74-9D45-A2B2-61791E461B66}" dt="2024-11-22T09:23:52.972" v="1395" actId="478"/>
          <ac:spMkLst>
            <pc:docMk/>
            <pc:sldMk cId="0" sldId="264"/>
            <ac:spMk id="2" creationId="{7F5C023C-1418-84E3-1411-2618A79CA22D}"/>
          </ac:spMkLst>
        </pc:spChg>
        <pc:grpChg chg="del">
          <ac:chgData name="TOINEL, Ludovic" userId="c5cc6454-b2f1-4e63-b3f8-4f6bbf55a3fe" providerId="ADAL" clId="{BCFA80CB-8A74-9D45-A2B2-61791E461B66}" dt="2024-11-22T12:33:01.229" v="1948" actId="478"/>
          <ac:grpSpMkLst>
            <pc:docMk/>
            <pc:sldMk cId="0" sldId="264"/>
            <ac:grpSpMk id="332" creationId="{00000000-0000-0000-0000-000000000000}"/>
          </ac:grpSpMkLst>
        </pc:grpChg>
      </pc:sldChg>
      <pc:sldChg chg="addSp modSp modTransition">
        <pc:chgData name="TOINEL, Ludovic" userId="c5cc6454-b2f1-4e63-b3f8-4f6bbf55a3fe" providerId="ADAL" clId="{BCFA80CB-8A74-9D45-A2B2-61791E461B66}" dt="2024-11-22T10:33:31.303" v="1941"/>
        <pc:sldMkLst>
          <pc:docMk/>
          <pc:sldMk cId="199649056" sldId="266"/>
        </pc:sldMkLst>
        <pc:spChg chg="add mod">
          <ac:chgData name="TOINEL, Ludovic" userId="c5cc6454-b2f1-4e63-b3f8-4f6bbf55a3fe" providerId="ADAL" clId="{BCFA80CB-8A74-9D45-A2B2-61791E461B66}" dt="2024-11-22T09:39:31.046" v="1700" actId="931"/>
          <ac:spMkLst>
            <pc:docMk/>
            <pc:sldMk cId="199649056" sldId="266"/>
            <ac:spMk id="2" creationId="{84E00A22-95D1-03CD-1CE5-E63A5D36D174}"/>
          </ac:spMkLst>
        </pc:spChg>
      </pc:sldChg>
      <pc:sldChg chg="modSp del mod">
        <pc:chgData name="TOINEL, Ludovic" userId="c5cc6454-b2f1-4e63-b3f8-4f6bbf55a3fe" providerId="ADAL" clId="{BCFA80CB-8A74-9D45-A2B2-61791E461B66}" dt="2024-11-22T08:44:56.794" v="630" actId="2696"/>
        <pc:sldMkLst>
          <pc:docMk/>
          <pc:sldMk cId="4100409982" sldId="266"/>
        </pc:sldMkLst>
        <pc:spChg chg="mod">
          <ac:chgData name="TOINEL, Ludovic" userId="c5cc6454-b2f1-4e63-b3f8-4f6bbf55a3fe" providerId="ADAL" clId="{BCFA80CB-8A74-9D45-A2B2-61791E461B66}" dt="2024-11-22T08:44:42.569" v="626" actId="21"/>
          <ac:spMkLst>
            <pc:docMk/>
            <pc:sldMk cId="4100409982" sldId="266"/>
            <ac:spMk id="3" creationId="{FD98BCC5-2058-61DB-954F-9F2A8E9875F0}"/>
          </ac:spMkLst>
        </pc:spChg>
      </pc:sldChg>
      <pc:sldChg chg="addSp delSp modSp add del mod">
        <pc:chgData name="TOINEL, Ludovic" userId="c5cc6454-b2f1-4e63-b3f8-4f6bbf55a3fe" providerId="ADAL" clId="{BCFA80CB-8A74-9D45-A2B2-61791E461B66}" dt="2024-11-22T09:27:10.796" v="1544" actId="2696"/>
        <pc:sldMkLst>
          <pc:docMk/>
          <pc:sldMk cId="3404577267" sldId="267"/>
        </pc:sldMkLst>
        <pc:spChg chg="add del mod">
          <ac:chgData name="TOINEL, Ludovic" userId="c5cc6454-b2f1-4e63-b3f8-4f6bbf55a3fe" providerId="ADAL" clId="{BCFA80CB-8A74-9D45-A2B2-61791E461B66}" dt="2024-11-22T09:27:00.492" v="1543" actId="478"/>
          <ac:spMkLst>
            <pc:docMk/>
            <pc:sldMk cId="3404577267" sldId="267"/>
            <ac:spMk id="5" creationId="{10EDB37B-F0D5-983B-8760-03D390B7B605}"/>
          </ac:spMkLst>
        </pc:spChg>
        <pc:spChg chg="add del mod">
          <ac:chgData name="TOINEL, Ludovic" userId="c5cc6454-b2f1-4e63-b3f8-4f6bbf55a3fe" providerId="ADAL" clId="{BCFA80CB-8A74-9D45-A2B2-61791E461B66}" dt="2024-11-22T09:26:57.406" v="1542" actId="478"/>
          <ac:spMkLst>
            <pc:docMk/>
            <pc:sldMk cId="3404577267" sldId="267"/>
            <ac:spMk id="6" creationId="{0119BEC6-A66F-2126-1C97-2D91C140922B}"/>
          </ac:spMkLst>
        </pc:spChg>
        <pc:spChg chg="del">
          <ac:chgData name="TOINEL, Ludovic" userId="c5cc6454-b2f1-4e63-b3f8-4f6bbf55a3fe" providerId="ADAL" clId="{BCFA80CB-8A74-9D45-A2B2-61791E461B66}" dt="2024-11-22T08:34:36.339" v="600" actId="478"/>
          <ac:spMkLst>
            <pc:docMk/>
            <pc:sldMk cId="3404577267" sldId="267"/>
            <ac:spMk id="326" creationId="{C2BE370B-0D98-F29D-E5D3-F652600AA221}"/>
          </ac:spMkLst>
        </pc:spChg>
        <pc:spChg chg="del">
          <ac:chgData name="TOINEL, Ludovic" userId="c5cc6454-b2f1-4e63-b3f8-4f6bbf55a3fe" providerId="ADAL" clId="{BCFA80CB-8A74-9D45-A2B2-61791E461B66}" dt="2024-11-22T08:34:36.339" v="600" actId="478"/>
          <ac:spMkLst>
            <pc:docMk/>
            <pc:sldMk cId="3404577267" sldId="267"/>
            <ac:spMk id="327" creationId="{1F7807E8-39D3-0300-19D9-B29B8203F9E2}"/>
          </ac:spMkLst>
        </pc:spChg>
        <pc:spChg chg="del">
          <ac:chgData name="TOINEL, Ludovic" userId="c5cc6454-b2f1-4e63-b3f8-4f6bbf55a3fe" providerId="ADAL" clId="{BCFA80CB-8A74-9D45-A2B2-61791E461B66}" dt="2024-11-22T08:34:36.339" v="600" actId="478"/>
          <ac:spMkLst>
            <pc:docMk/>
            <pc:sldMk cId="3404577267" sldId="267"/>
            <ac:spMk id="328" creationId="{B1740C1B-2FBE-FBD6-701E-0EDBB216D238}"/>
          </ac:spMkLst>
        </pc:spChg>
        <pc:spChg chg="del">
          <ac:chgData name="TOINEL, Ludovic" userId="c5cc6454-b2f1-4e63-b3f8-4f6bbf55a3fe" providerId="ADAL" clId="{BCFA80CB-8A74-9D45-A2B2-61791E461B66}" dt="2024-11-22T08:34:36.339" v="600" actId="478"/>
          <ac:spMkLst>
            <pc:docMk/>
            <pc:sldMk cId="3404577267" sldId="267"/>
            <ac:spMk id="329" creationId="{C30A311A-EC13-A4B2-3DE2-D758E3C7E89A}"/>
          </ac:spMkLst>
        </pc:spChg>
        <pc:spChg chg="del">
          <ac:chgData name="TOINEL, Ludovic" userId="c5cc6454-b2f1-4e63-b3f8-4f6bbf55a3fe" providerId="ADAL" clId="{BCFA80CB-8A74-9D45-A2B2-61791E461B66}" dt="2024-11-22T08:34:32.848" v="599" actId="478"/>
          <ac:spMkLst>
            <pc:docMk/>
            <pc:sldMk cId="3404577267" sldId="267"/>
            <ac:spMk id="330" creationId="{F9B6F4BE-91AF-CC67-8A31-540CBD3CB759}"/>
          </ac:spMkLst>
        </pc:spChg>
        <pc:spChg chg="mod">
          <ac:chgData name="TOINEL, Ludovic" userId="c5cc6454-b2f1-4e63-b3f8-4f6bbf55a3fe" providerId="ADAL" clId="{BCFA80CB-8A74-9D45-A2B2-61791E461B66}" dt="2024-11-22T09:15:20.492" v="1182" actId="20577"/>
          <ac:spMkLst>
            <pc:docMk/>
            <pc:sldMk cId="3404577267" sldId="267"/>
            <ac:spMk id="331" creationId="{B07F3536-4EED-437A-1E71-0473CF16B27C}"/>
          </ac:spMkLst>
        </pc:spChg>
        <pc:grpChg chg="del">
          <ac:chgData name="TOINEL, Ludovic" userId="c5cc6454-b2f1-4e63-b3f8-4f6bbf55a3fe" providerId="ADAL" clId="{BCFA80CB-8A74-9D45-A2B2-61791E461B66}" dt="2024-11-22T08:34:36.339" v="600" actId="478"/>
          <ac:grpSpMkLst>
            <pc:docMk/>
            <pc:sldMk cId="3404577267" sldId="267"/>
            <ac:grpSpMk id="317" creationId="{E257DF49-7D6D-1148-0154-3F254D3BB00F}"/>
          </ac:grpSpMkLst>
        </pc:grpChg>
        <pc:grpChg chg="del">
          <ac:chgData name="TOINEL, Ludovic" userId="c5cc6454-b2f1-4e63-b3f8-4f6bbf55a3fe" providerId="ADAL" clId="{BCFA80CB-8A74-9D45-A2B2-61791E461B66}" dt="2024-11-22T08:34:36.339" v="600" actId="478"/>
          <ac:grpSpMkLst>
            <pc:docMk/>
            <pc:sldMk cId="3404577267" sldId="267"/>
            <ac:grpSpMk id="332" creationId="{CA83F085-2FD3-46AD-3E20-E2785D29826B}"/>
          </ac:grpSpMkLst>
        </pc:grpChg>
        <pc:picChg chg="add del mod">
          <ac:chgData name="TOINEL, Ludovic" userId="c5cc6454-b2f1-4e63-b3f8-4f6bbf55a3fe" providerId="ADAL" clId="{BCFA80CB-8A74-9D45-A2B2-61791E461B66}" dt="2024-11-22T09:26:54.169" v="1541" actId="478"/>
          <ac:picMkLst>
            <pc:docMk/>
            <pc:sldMk cId="3404577267" sldId="267"/>
            <ac:picMk id="3" creationId="{57AAC6D6-F63A-E27A-9B37-AEA31B595F40}"/>
          </ac:picMkLst>
        </pc:picChg>
      </pc:sldChg>
      <pc:sldChg chg="ord">
        <pc:chgData name="TOINEL, Ludovic" userId="c5cc6454-b2f1-4e63-b3f8-4f6bbf55a3fe" providerId="ADAL" clId="{BCFA80CB-8A74-9D45-A2B2-61791E461B66}" dt="2024-11-22T12:53:37.459" v="1949" actId="20578"/>
        <pc:sldMkLst>
          <pc:docMk/>
          <pc:sldMk cId="3776259560" sldId="267"/>
        </pc:sldMkLst>
      </pc:sldChg>
      <pc:sldChg chg="delSp add del mod setBg delDesignElem">
        <pc:chgData name="TOINEL, Ludovic" userId="c5cc6454-b2f1-4e63-b3f8-4f6bbf55a3fe" providerId="ADAL" clId="{BCFA80CB-8A74-9D45-A2B2-61791E461B66}" dt="2024-11-22T07:55:08.262" v="115" actId="2696"/>
        <pc:sldMkLst>
          <pc:docMk/>
          <pc:sldMk cId="4114723045" sldId="267"/>
        </pc:sldMkLst>
        <pc:spChg chg="del">
          <ac:chgData name="TOINEL, Ludovic" userId="c5cc6454-b2f1-4e63-b3f8-4f6bbf55a3fe" providerId="ADAL" clId="{BCFA80CB-8A74-9D45-A2B2-61791E461B66}" dt="2024-11-22T07:55:01.435" v="113"/>
          <ac:spMkLst>
            <pc:docMk/>
            <pc:sldMk cId="4114723045" sldId="267"/>
            <ac:spMk id="35" creationId="{42A4FC2C-047E-45A5-965D-8E1E3BF09BC6}"/>
          </ac:spMkLst>
        </pc:spChg>
        <pc:picChg chg="del">
          <ac:chgData name="TOINEL, Ludovic" userId="c5cc6454-b2f1-4e63-b3f8-4f6bbf55a3fe" providerId="ADAL" clId="{BCFA80CB-8A74-9D45-A2B2-61791E461B66}" dt="2024-11-22T07:55:05.498" v="114" actId="21"/>
          <ac:picMkLst>
            <pc:docMk/>
            <pc:sldMk cId="4114723045" sldId="267"/>
            <ac:picMk id="4" creationId="{F53B714E-B55C-8423-37B4-9725DBE8595D}"/>
          </ac:picMkLst>
        </pc:picChg>
      </pc:sldChg>
    </pc:docChg>
  </pc:docChgLst>
  <pc:docChgLst>
    <pc:chgData name="DUFRESNE, Marvin" userId="aab41a0a-6c07-4c7f-b7be-bb7f80e7c071" providerId="ADAL" clId="{7719666C-0B00-4C48-9313-8F25D6C73D2F}"/>
    <pc:docChg chg="custSel addSld delSld modSld sldOrd">
      <pc:chgData name="DUFRESNE, Marvin" userId="aab41a0a-6c07-4c7f-b7be-bb7f80e7c071" providerId="ADAL" clId="{7719666C-0B00-4C48-9313-8F25D6C73D2F}" dt="2024-11-26T10:22:57.312" v="5" actId="47"/>
      <pc:docMkLst>
        <pc:docMk/>
      </pc:docMkLst>
      <pc:sldChg chg="ord">
        <pc:chgData name="DUFRESNE, Marvin" userId="aab41a0a-6c07-4c7f-b7be-bb7f80e7c071" providerId="ADAL" clId="{7719666C-0B00-4C48-9313-8F25D6C73D2F}" dt="2024-11-26T09:51:39.154" v="0" actId="20578"/>
        <pc:sldMkLst>
          <pc:docMk/>
          <pc:sldMk cId="3776259560" sldId="267"/>
        </pc:sldMkLst>
      </pc:sldChg>
      <pc:sldChg chg="delSp add del mod">
        <pc:chgData name="DUFRESNE, Marvin" userId="aab41a0a-6c07-4c7f-b7be-bb7f80e7c071" providerId="ADAL" clId="{7719666C-0B00-4C48-9313-8F25D6C73D2F}" dt="2024-11-26T10:22:57.312" v="5" actId="47"/>
        <pc:sldMkLst>
          <pc:docMk/>
          <pc:sldMk cId="1977129224" sldId="277"/>
        </pc:sldMkLst>
        <pc:spChg chg="del">
          <ac:chgData name="DUFRESNE, Marvin" userId="aab41a0a-6c07-4c7f-b7be-bb7f80e7c071" providerId="ADAL" clId="{7719666C-0B00-4C48-9313-8F25D6C73D2F}" dt="2024-11-26T10:21:11.579" v="2" actId="478"/>
          <ac:spMkLst>
            <pc:docMk/>
            <pc:sldMk cId="1977129224" sldId="277"/>
            <ac:spMk id="14" creationId="{7AB525F3-085C-4552-59D5-9B31779C54D3}"/>
          </ac:spMkLst>
        </pc:spChg>
        <pc:spChg chg="del">
          <ac:chgData name="DUFRESNE, Marvin" userId="aab41a0a-6c07-4c7f-b7be-bb7f80e7c071" providerId="ADAL" clId="{7719666C-0B00-4C48-9313-8F25D6C73D2F}" dt="2024-11-26T10:21:11.579" v="2" actId="478"/>
          <ac:spMkLst>
            <pc:docMk/>
            <pc:sldMk cId="1977129224" sldId="277"/>
            <ac:spMk id="208" creationId="{5EDD9970-010A-CAB2-FA4E-5B91ABF1D730}"/>
          </ac:spMkLst>
        </pc:spChg>
        <pc:grpChg chg="del">
          <ac:chgData name="DUFRESNE, Marvin" userId="aab41a0a-6c07-4c7f-b7be-bb7f80e7c071" providerId="ADAL" clId="{7719666C-0B00-4C48-9313-8F25D6C73D2F}" dt="2024-11-26T10:21:12.822" v="3" actId="478"/>
          <ac:grpSpMkLst>
            <pc:docMk/>
            <pc:sldMk cId="1977129224" sldId="277"/>
            <ac:grpSpMk id="186" creationId="{3FA02F81-8F22-3EB1-92DD-B3CD4C27B3D0}"/>
          </ac:grpSpMkLst>
        </pc:grpChg>
        <pc:grpChg chg="del">
          <ac:chgData name="DUFRESNE, Marvin" userId="aab41a0a-6c07-4c7f-b7be-bb7f80e7c071" providerId="ADAL" clId="{7719666C-0B00-4C48-9313-8F25D6C73D2F}" dt="2024-11-26T10:21:11.579" v="2" actId="478"/>
          <ac:grpSpMkLst>
            <pc:docMk/>
            <pc:sldMk cId="1977129224" sldId="277"/>
            <ac:grpSpMk id="189" creationId="{04F48F78-8554-1344-D9D7-2A08378EC5ED}"/>
          </ac:grpSpMkLst>
        </pc:grpChg>
        <pc:grpChg chg="del">
          <ac:chgData name="DUFRESNE, Marvin" userId="aab41a0a-6c07-4c7f-b7be-bb7f80e7c071" providerId="ADAL" clId="{7719666C-0B00-4C48-9313-8F25D6C73D2F}" dt="2024-11-26T10:21:11.579" v="2" actId="478"/>
          <ac:grpSpMkLst>
            <pc:docMk/>
            <pc:sldMk cId="1977129224" sldId="277"/>
            <ac:grpSpMk id="192" creationId="{2CBD3CD5-C3F7-3281-9976-E4762B2A0A71}"/>
          </ac:grpSpMkLst>
        </pc:grpChg>
        <pc:grpChg chg="del">
          <ac:chgData name="DUFRESNE, Marvin" userId="aab41a0a-6c07-4c7f-b7be-bb7f80e7c071" providerId="ADAL" clId="{7719666C-0B00-4C48-9313-8F25D6C73D2F}" dt="2024-11-26T10:21:15.132" v="4" actId="478"/>
          <ac:grpSpMkLst>
            <pc:docMk/>
            <pc:sldMk cId="1977129224" sldId="277"/>
            <ac:grpSpMk id="201" creationId="{D70C0DB1-C351-1CCE-12BE-C592F612E029}"/>
          </ac:grpSpMkLst>
        </pc:grpChg>
        <pc:grpChg chg="del">
          <ac:chgData name="DUFRESNE, Marvin" userId="aab41a0a-6c07-4c7f-b7be-bb7f80e7c071" providerId="ADAL" clId="{7719666C-0B00-4C48-9313-8F25D6C73D2F}" dt="2024-11-26T10:21:15.132" v="4" actId="478"/>
          <ac:grpSpMkLst>
            <pc:docMk/>
            <pc:sldMk cId="1977129224" sldId="277"/>
            <ac:grpSpMk id="204" creationId="{8A26E817-A4CE-A91D-4BF9-28BFACBA8F53}"/>
          </ac:grpSpMkLst>
        </pc:grpChg>
      </pc:sldChg>
    </pc:docChg>
  </pc:docChgLst>
  <pc:docChgLst>
    <pc:chgData name="SAMY, Arthur" userId="720cdfc2-30b3-4a81-abbb-6ba36a3ff9e7" providerId="ADAL" clId="{ED80902A-BFD6-9E49-8474-8C3A755C4651}"/>
    <pc:docChg chg="undo custSel modSld">
      <pc:chgData name="SAMY, Arthur" userId="720cdfc2-30b3-4a81-abbb-6ba36a3ff9e7" providerId="ADAL" clId="{ED80902A-BFD6-9E49-8474-8C3A755C4651}" dt="2024-11-22T12:47:17.381" v="43" actId="1076"/>
      <pc:docMkLst>
        <pc:docMk/>
      </pc:docMkLst>
      <pc:sldChg chg="addSp delSp modSp mod">
        <pc:chgData name="SAMY, Arthur" userId="720cdfc2-30b3-4a81-abbb-6ba36a3ff9e7" providerId="ADAL" clId="{ED80902A-BFD6-9E49-8474-8C3A755C4651}" dt="2024-11-22T09:37:51.104" v="10" actId="1076"/>
        <pc:sldMkLst>
          <pc:docMk/>
          <pc:sldMk cId="0" sldId="260"/>
        </pc:sldMkLst>
        <pc:picChg chg="add del mod">
          <ac:chgData name="SAMY, Arthur" userId="720cdfc2-30b3-4a81-abbb-6ba36a3ff9e7" providerId="ADAL" clId="{ED80902A-BFD6-9E49-8474-8C3A755C4651}" dt="2024-11-22T09:37:43.496" v="5" actId="478"/>
          <ac:picMkLst>
            <pc:docMk/>
            <pc:sldMk cId="0" sldId="260"/>
            <ac:picMk id="2" creationId="{51474657-5A4B-CB4A-04C5-B95E879E330C}"/>
          </ac:picMkLst>
        </pc:picChg>
        <pc:picChg chg="add mod">
          <ac:chgData name="SAMY, Arthur" userId="720cdfc2-30b3-4a81-abbb-6ba36a3ff9e7" providerId="ADAL" clId="{ED80902A-BFD6-9E49-8474-8C3A755C4651}" dt="2024-11-22T09:37:51.104" v="10" actId="1076"/>
          <ac:picMkLst>
            <pc:docMk/>
            <pc:sldMk cId="0" sldId="260"/>
            <ac:picMk id="3" creationId="{889F34E3-F5A7-3FCA-10F8-5558068ADAF5}"/>
          </ac:picMkLst>
        </pc:picChg>
      </pc:sldChg>
      <pc:sldChg chg="modSp mod modAnim">
        <pc:chgData name="SAMY, Arthur" userId="720cdfc2-30b3-4a81-abbb-6ba36a3ff9e7" providerId="ADAL" clId="{ED80902A-BFD6-9E49-8474-8C3A755C4651}" dt="2024-11-22T12:36:49.395" v="28" actId="20577"/>
        <pc:sldMkLst>
          <pc:docMk/>
          <pc:sldMk cId="0" sldId="261"/>
        </pc:sldMkLst>
        <pc:spChg chg="mod">
          <ac:chgData name="SAMY, Arthur" userId="720cdfc2-30b3-4a81-abbb-6ba36a3ff9e7" providerId="ADAL" clId="{ED80902A-BFD6-9E49-8474-8C3A755C4651}" dt="2024-11-22T12:36:46.037" v="26" actId="20577"/>
          <ac:spMkLst>
            <pc:docMk/>
            <pc:sldMk cId="0" sldId="261"/>
            <ac:spMk id="236" creationId="{00000000-0000-0000-0000-000000000000}"/>
          </ac:spMkLst>
        </pc:spChg>
        <pc:spChg chg="mod">
          <ac:chgData name="SAMY, Arthur" userId="720cdfc2-30b3-4a81-abbb-6ba36a3ff9e7" providerId="ADAL" clId="{ED80902A-BFD6-9E49-8474-8C3A755C4651}" dt="2024-11-22T12:36:47.956" v="27" actId="20577"/>
          <ac:spMkLst>
            <pc:docMk/>
            <pc:sldMk cId="0" sldId="261"/>
            <ac:spMk id="238" creationId="{00000000-0000-0000-0000-000000000000}"/>
          </ac:spMkLst>
        </pc:spChg>
        <pc:spChg chg="mod">
          <ac:chgData name="SAMY, Arthur" userId="720cdfc2-30b3-4a81-abbb-6ba36a3ff9e7" providerId="ADAL" clId="{ED80902A-BFD6-9E49-8474-8C3A755C4651}" dt="2024-11-22T12:36:49.395" v="28" actId="20577"/>
          <ac:spMkLst>
            <pc:docMk/>
            <pc:sldMk cId="0" sldId="261"/>
            <ac:spMk id="240" creationId="{00000000-0000-0000-0000-000000000000}"/>
          </ac:spMkLst>
        </pc:spChg>
      </pc:sldChg>
      <pc:sldChg chg="modSp mod">
        <pc:chgData name="SAMY, Arthur" userId="720cdfc2-30b3-4a81-abbb-6ba36a3ff9e7" providerId="ADAL" clId="{ED80902A-BFD6-9E49-8474-8C3A755C4651}" dt="2024-11-22T09:47:08.301" v="17" actId="20577"/>
        <pc:sldMkLst>
          <pc:docMk/>
          <pc:sldMk cId="0" sldId="262"/>
        </pc:sldMkLst>
        <pc:spChg chg="mod">
          <ac:chgData name="SAMY, Arthur" userId="720cdfc2-30b3-4a81-abbb-6ba36a3ff9e7" providerId="ADAL" clId="{ED80902A-BFD6-9E49-8474-8C3A755C4651}" dt="2024-11-22T09:47:08.301" v="17" actId="20577"/>
          <ac:spMkLst>
            <pc:docMk/>
            <pc:sldMk cId="0" sldId="262"/>
            <ac:spMk id="276" creationId="{00000000-0000-0000-0000-000000000000}"/>
          </ac:spMkLst>
        </pc:spChg>
      </pc:sldChg>
      <pc:sldChg chg="addSp delSp modSp mod">
        <pc:chgData name="SAMY, Arthur" userId="720cdfc2-30b3-4a81-abbb-6ba36a3ff9e7" providerId="ADAL" clId="{ED80902A-BFD6-9E49-8474-8C3A755C4651}" dt="2024-11-22T12:47:17.381" v="43" actId="1076"/>
        <pc:sldMkLst>
          <pc:docMk/>
          <pc:sldMk cId="4248341661" sldId="269"/>
        </pc:sldMkLst>
        <pc:spChg chg="del mod">
          <ac:chgData name="SAMY, Arthur" userId="720cdfc2-30b3-4a81-abbb-6ba36a3ff9e7" providerId="ADAL" clId="{ED80902A-BFD6-9E49-8474-8C3A755C4651}" dt="2024-11-22T12:45:52.512" v="31" actId="478"/>
          <ac:spMkLst>
            <pc:docMk/>
            <pc:sldMk cId="4248341661" sldId="269"/>
            <ac:spMk id="4" creationId="{1DF5AB3A-F35C-F83A-1ED7-DCBA82CA7112}"/>
          </ac:spMkLst>
        </pc:spChg>
        <pc:picChg chg="add del mod">
          <ac:chgData name="SAMY, Arthur" userId="720cdfc2-30b3-4a81-abbb-6ba36a3ff9e7" providerId="ADAL" clId="{ED80902A-BFD6-9E49-8474-8C3A755C4651}" dt="2024-11-22T12:46:57.960" v="37" actId="478"/>
          <ac:picMkLst>
            <pc:docMk/>
            <pc:sldMk cId="4248341661" sldId="269"/>
            <ac:picMk id="2" creationId="{EC6BD8F9-6780-5071-20C0-03F196E4CFC8}"/>
          </ac:picMkLst>
        </pc:picChg>
        <pc:picChg chg="add del mod">
          <ac:chgData name="SAMY, Arthur" userId="720cdfc2-30b3-4a81-abbb-6ba36a3ff9e7" providerId="ADAL" clId="{ED80902A-BFD6-9E49-8474-8C3A755C4651}" dt="2024-11-22T12:46:57.960" v="37" actId="478"/>
          <ac:picMkLst>
            <pc:docMk/>
            <pc:sldMk cId="4248341661" sldId="269"/>
            <ac:picMk id="5" creationId="{ED9DC5A5-ED22-0307-72CC-D1E2E9C0647C}"/>
          </ac:picMkLst>
        </pc:picChg>
        <pc:picChg chg="add mod">
          <ac:chgData name="SAMY, Arthur" userId="720cdfc2-30b3-4a81-abbb-6ba36a3ff9e7" providerId="ADAL" clId="{ED80902A-BFD6-9E49-8474-8C3A755C4651}" dt="2024-11-22T12:47:17.381" v="43" actId="1076"/>
          <ac:picMkLst>
            <pc:docMk/>
            <pc:sldMk cId="4248341661" sldId="269"/>
            <ac:picMk id="7" creationId="{3C219FD0-C7F0-5F73-8A33-CABD348ABA1E}"/>
          </ac:picMkLst>
        </pc:picChg>
      </pc:sldChg>
    </pc:docChg>
  </pc:docChgLst>
  <pc:docChgLst>
    <pc:chgData name="GEOFFRAY, Emilie" userId="b88bfb10-cb35-40e4-abcd-84ae4614f293" providerId="ADAL" clId="{2807AEC4-E7ED-F342-B8CF-926AD1EEDD07}"/>
    <pc:docChg chg="undo custSel addSld delSld modSld">
      <pc:chgData name="GEOFFRAY, Emilie" userId="b88bfb10-cb35-40e4-abcd-84ae4614f293" providerId="ADAL" clId="{2807AEC4-E7ED-F342-B8CF-926AD1EEDD07}" dt="2024-11-22T13:59:42.329" v="759" actId="1037"/>
      <pc:docMkLst>
        <pc:docMk/>
      </pc:docMkLst>
      <pc:sldChg chg="addSp delSp modSp del mod">
        <pc:chgData name="GEOFFRAY, Emilie" userId="b88bfb10-cb35-40e4-abcd-84ae4614f293" providerId="ADAL" clId="{2807AEC4-E7ED-F342-B8CF-926AD1EEDD07}" dt="2024-11-22T11:14:04.574" v="104" actId="2696"/>
        <pc:sldMkLst>
          <pc:docMk/>
          <pc:sldMk cId="0" sldId="257"/>
        </pc:sldMkLst>
        <pc:picChg chg="add del mod">
          <ac:chgData name="GEOFFRAY, Emilie" userId="b88bfb10-cb35-40e4-abcd-84ae4614f293" providerId="ADAL" clId="{2807AEC4-E7ED-F342-B8CF-926AD1EEDD07}" dt="2024-11-22T11:02:23.797" v="4" actId="478"/>
          <ac:picMkLst>
            <pc:docMk/>
            <pc:sldMk cId="0" sldId="257"/>
            <ac:picMk id="4" creationId="{D1E7D66B-3F0C-7820-160D-23469DB50C8C}"/>
          </ac:picMkLst>
        </pc:picChg>
        <pc:picChg chg="add del mod">
          <ac:chgData name="GEOFFRAY, Emilie" userId="b88bfb10-cb35-40e4-abcd-84ae4614f293" providerId="ADAL" clId="{2807AEC4-E7ED-F342-B8CF-926AD1EEDD07}" dt="2024-11-22T11:03:19.543" v="8" actId="478"/>
          <ac:picMkLst>
            <pc:docMk/>
            <pc:sldMk cId="0" sldId="257"/>
            <ac:picMk id="14" creationId="{9C05D488-3420-887D-6FE9-7544F5FBDBD5}"/>
          </ac:picMkLst>
        </pc:picChg>
      </pc:sldChg>
      <pc:sldChg chg="addSp delSp modSp mod">
        <pc:chgData name="GEOFFRAY, Emilie" userId="b88bfb10-cb35-40e4-abcd-84ae4614f293" providerId="ADAL" clId="{2807AEC4-E7ED-F342-B8CF-926AD1EEDD07}" dt="2024-11-22T13:38:51.150" v="524" actId="1076"/>
        <pc:sldMkLst>
          <pc:docMk/>
          <pc:sldMk cId="0" sldId="258"/>
        </pc:sldMkLst>
        <pc:spChg chg="add del mod">
          <ac:chgData name="GEOFFRAY, Emilie" userId="b88bfb10-cb35-40e4-abcd-84ae4614f293" providerId="ADAL" clId="{2807AEC4-E7ED-F342-B8CF-926AD1EEDD07}" dt="2024-11-22T13:28:20.756" v="418" actId="478"/>
          <ac:spMkLst>
            <pc:docMk/>
            <pc:sldMk cId="0" sldId="258"/>
            <ac:spMk id="4" creationId="{BE6DA79B-ACD5-C97E-9A3E-E1F3F2B83CE3}"/>
          </ac:spMkLst>
        </pc:spChg>
        <pc:spChg chg="del mod">
          <ac:chgData name="GEOFFRAY, Emilie" userId="b88bfb10-cb35-40e4-abcd-84ae4614f293" providerId="ADAL" clId="{2807AEC4-E7ED-F342-B8CF-926AD1EEDD07}" dt="2024-11-22T13:29:26.374" v="437" actId="478"/>
          <ac:spMkLst>
            <pc:docMk/>
            <pc:sldMk cId="0" sldId="258"/>
            <ac:spMk id="6" creationId="{AC110ECF-5166-C03A-0064-4299B99AC266}"/>
          </ac:spMkLst>
        </pc:spChg>
        <pc:spChg chg="add del mod">
          <ac:chgData name="GEOFFRAY, Emilie" userId="b88bfb10-cb35-40e4-abcd-84ae4614f293" providerId="ADAL" clId="{2807AEC4-E7ED-F342-B8CF-926AD1EEDD07}" dt="2024-11-22T13:29:16.574" v="431" actId="478"/>
          <ac:spMkLst>
            <pc:docMk/>
            <pc:sldMk cId="0" sldId="258"/>
            <ac:spMk id="7" creationId="{204EA8CF-D398-B549-9A54-86E1933FD728}"/>
          </ac:spMkLst>
        </pc:spChg>
        <pc:spChg chg="add mod">
          <ac:chgData name="GEOFFRAY, Emilie" userId="b88bfb10-cb35-40e4-abcd-84ae4614f293" providerId="ADAL" clId="{2807AEC4-E7ED-F342-B8CF-926AD1EEDD07}" dt="2024-11-22T13:29:37.397" v="441" actId="14100"/>
          <ac:spMkLst>
            <pc:docMk/>
            <pc:sldMk cId="0" sldId="258"/>
            <ac:spMk id="9" creationId="{19CBCFBE-292E-B54A-98F0-207A5256238E}"/>
          </ac:spMkLst>
        </pc:spChg>
        <pc:spChg chg="add mod">
          <ac:chgData name="GEOFFRAY, Emilie" userId="b88bfb10-cb35-40e4-abcd-84ae4614f293" providerId="ADAL" clId="{2807AEC4-E7ED-F342-B8CF-926AD1EEDD07}" dt="2024-11-22T13:29:17.053" v="432"/>
          <ac:spMkLst>
            <pc:docMk/>
            <pc:sldMk cId="0" sldId="258"/>
            <ac:spMk id="10" creationId="{7CA6EBF3-27A0-385E-C85E-C9E7F1E772EB}"/>
          </ac:spMkLst>
        </pc:spChg>
        <pc:spChg chg="add mod">
          <ac:chgData name="GEOFFRAY, Emilie" userId="b88bfb10-cb35-40e4-abcd-84ae4614f293" providerId="ADAL" clId="{2807AEC4-E7ED-F342-B8CF-926AD1EEDD07}" dt="2024-11-22T13:30:43.463" v="451" actId="207"/>
          <ac:spMkLst>
            <pc:docMk/>
            <pc:sldMk cId="0" sldId="258"/>
            <ac:spMk id="12" creationId="{191CE2E2-E27B-D977-9B42-FFBAE2D73448}"/>
          </ac:spMkLst>
        </pc:spChg>
        <pc:spChg chg="add mod">
          <ac:chgData name="GEOFFRAY, Emilie" userId="b88bfb10-cb35-40e4-abcd-84ae4614f293" providerId="ADAL" clId="{2807AEC4-E7ED-F342-B8CF-926AD1EEDD07}" dt="2024-11-22T13:30:28.787" v="449" actId="207"/>
          <ac:spMkLst>
            <pc:docMk/>
            <pc:sldMk cId="0" sldId="258"/>
            <ac:spMk id="13" creationId="{176EEDB7-8E06-C811-2AB1-D685D1BBAC70}"/>
          </ac:spMkLst>
        </pc:spChg>
        <pc:spChg chg="del mod topLvl">
          <ac:chgData name="GEOFFRAY, Emilie" userId="b88bfb10-cb35-40e4-abcd-84ae4614f293" providerId="ADAL" clId="{2807AEC4-E7ED-F342-B8CF-926AD1EEDD07}" dt="2024-11-22T13:38:00.600" v="509" actId="478"/>
          <ac:spMkLst>
            <pc:docMk/>
            <pc:sldMk cId="0" sldId="258"/>
            <ac:spMk id="20" creationId="{125AFFC9-6086-C50D-9994-EA0EE42FC2F3}"/>
          </ac:spMkLst>
        </pc:spChg>
        <pc:spChg chg="del mod topLvl">
          <ac:chgData name="GEOFFRAY, Emilie" userId="b88bfb10-cb35-40e4-abcd-84ae4614f293" providerId="ADAL" clId="{2807AEC4-E7ED-F342-B8CF-926AD1EEDD07}" dt="2024-11-22T13:37:53.320" v="507" actId="478"/>
          <ac:spMkLst>
            <pc:docMk/>
            <pc:sldMk cId="0" sldId="258"/>
            <ac:spMk id="21" creationId="{C73A914F-4F61-1D62-F177-F09CE22514B5}"/>
          </ac:spMkLst>
        </pc:spChg>
        <pc:spChg chg="add mod">
          <ac:chgData name="GEOFFRAY, Emilie" userId="b88bfb10-cb35-40e4-abcd-84ae4614f293" providerId="ADAL" clId="{2807AEC4-E7ED-F342-B8CF-926AD1EEDD07}" dt="2024-11-22T13:37:32.855" v="502"/>
          <ac:spMkLst>
            <pc:docMk/>
            <pc:sldMk cId="0" sldId="258"/>
            <ac:spMk id="22" creationId="{BAFAE73E-D308-D425-75A1-1D629BF1702F}"/>
          </ac:spMkLst>
        </pc:spChg>
        <pc:spChg chg="mod">
          <ac:chgData name="GEOFFRAY, Emilie" userId="b88bfb10-cb35-40e4-abcd-84ae4614f293" providerId="ADAL" clId="{2807AEC4-E7ED-F342-B8CF-926AD1EEDD07}" dt="2024-11-22T13:37:39.089" v="504" actId="571"/>
          <ac:spMkLst>
            <pc:docMk/>
            <pc:sldMk cId="0" sldId="258"/>
            <ac:spMk id="24" creationId="{13E29013-287F-A0E1-9968-178357F1B3A8}"/>
          </ac:spMkLst>
        </pc:spChg>
        <pc:spChg chg="mod">
          <ac:chgData name="GEOFFRAY, Emilie" userId="b88bfb10-cb35-40e4-abcd-84ae4614f293" providerId="ADAL" clId="{2807AEC4-E7ED-F342-B8CF-926AD1EEDD07}" dt="2024-11-22T13:37:39.089" v="504" actId="571"/>
          <ac:spMkLst>
            <pc:docMk/>
            <pc:sldMk cId="0" sldId="258"/>
            <ac:spMk id="25" creationId="{64336CF8-EB5E-C211-D92A-DB6287376C1C}"/>
          </ac:spMkLst>
        </pc:spChg>
        <pc:spChg chg="add mod">
          <ac:chgData name="GEOFFRAY, Emilie" userId="b88bfb10-cb35-40e4-abcd-84ae4614f293" providerId="ADAL" clId="{2807AEC4-E7ED-F342-B8CF-926AD1EEDD07}" dt="2024-11-22T13:38:46.587" v="523" actId="14100"/>
          <ac:spMkLst>
            <pc:docMk/>
            <pc:sldMk cId="0" sldId="258"/>
            <ac:spMk id="27" creationId="{2898B011-70EC-7BAB-ABC8-634E95051BB2}"/>
          </ac:spMkLst>
        </pc:spChg>
        <pc:spChg chg="add mod">
          <ac:chgData name="GEOFFRAY, Emilie" userId="b88bfb10-cb35-40e4-abcd-84ae4614f293" providerId="ADAL" clId="{2807AEC4-E7ED-F342-B8CF-926AD1EEDD07}" dt="2024-11-22T13:38:51.150" v="524" actId="1076"/>
          <ac:spMkLst>
            <pc:docMk/>
            <pc:sldMk cId="0" sldId="258"/>
            <ac:spMk id="28" creationId="{D204891E-2AB6-7E09-3A00-DFE44809C73A}"/>
          </ac:spMkLst>
        </pc:spChg>
        <pc:spChg chg="del">
          <ac:chgData name="GEOFFRAY, Emilie" userId="b88bfb10-cb35-40e4-abcd-84ae4614f293" providerId="ADAL" clId="{2807AEC4-E7ED-F342-B8CF-926AD1EEDD07}" dt="2024-11-22T13:37:22.754" v="497" actId="478"/>
          <ac:spMkLst>
            <pc:docMk/>
            <pc:sldMk cId="0" sldId="258"/>
            <ac:spMk id="126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3:28:15.142" v="415" actId="478"/>
          <ac:spMkLst>
            <pc:docMk/>
            <pc:sldMk cId="0" sldId="258"/>
            <ac:spMk id="140" creationId="{00000000-0000-0000-0000-000000000000}"/>
          </ac:spMkLst>
        </pc:spChg>
        <pc:spChg chg="del mod">
          <ac:chgData name="GEOFFRAY, Emilie" userId="b88bfb10-cb35-40e4-abcd-84ae4614f293" providerId="ADAL" clId="{2807AEC4-E7ED-F342-B8CF-926AD1EEDD07}" dt="2024-11-22T13:29:20.561" v="434" actId="478"/>
          <ac:spMkLst>
            <pc:docMk/>
            <pc:sldMk cId="0" sldId="258"/>
            <ac:spMk id="143" creationId="{00000000-0000-0000-0000-000000000000}"/>
          </ac:spMkLst>
        </pc:spChg>
        <pc:spChg chg="del mod">
          <ac:chgData name="GEOFFRAY, Emilie" userId="b88bfb10-cb35-40e4-abcd-84ae4614f293" providerId="ADAL" clId="{2807AEC4-E7ED-F342-B8CF-926AD1EEDD07}" dt="2024-11-22T13:38:38.130" v="519" actId="478"/>
          <ac:spMkLst>
            <pc:docMk/>
            <pc:sldMk cId="0" sldId="258"/>
            <ac:spMk id="144" creationId="{00000000-0000-0000-0000-000000000000}"/>
          </ac:spMkLst>
        </pc:spChg>
        <pc:grpChg chg="add del mod">
          <ac:chgData name="GEOFFRAY, Emilie" userId="b88bfb10-cb35-40e4-abcd-84ae4614f293" providerId="ADAL" clId="{2807AEC4-E7ED-F342-B8CF-926AD1EEDD07}" dt="2024-11-22T13:37:53.320" v="507" actId="478"/>
          <ac:grpSpMkLst>
            <pc:docMk/>
            <pc:sldMk cId="0" sldId="258"/>
            <ac:grpSpMk id="19" creationId="{756EB827-7C15-A08A-95D4-8C9F76076093}"/>
          </ac:grpSpMkLst>
        </pc:grpChg>
        <pc:grpChg chg="add del mod">
          <ac:chgData name="GEOFFRAY, Emilie" userId="b88bfb10-cb35-40e4-abcd-84ae4614f293" providerId="ADAL" clId="{2807AEC4-E7ED-F342-B8CF-926AD1EEDD07}" dt="2024-11-22T13:37:50.056" v="506" actId="478"/>
          <ac:grpSpMkLst>
            <pc:docMk/>
            <pc:sldMk cId="0" sldId="258"/>
            <ac:grpSpMk id="23" creationId="{5E93904A-2402-A444-1CCA-AE302BE450BF}"/>
          </ac:grpSpMkLst>
        </pc:grpChg>
        <pc:picChg chg="del">
          <ac:chgData name="GEOFFRAY, Emilie" userId="b88bfb10-cb35-40e4-abcd-84ae4614f293" providerId="ADAL" clId="{2807AEC4-E7ED-F342-B8CF-926AD1EEDD07}" dt="2024-11-22T13:28:15.142" v="415" actId="478"/>
          <ac:picMkLst>
            <pc:docMk/>
            <pc:sldMk cId="0" sldId="258"/>
            <ac:picMk id="2" creationId="{1612A124-0F10-5283-2F69-D94CE720268C}"/>
          </ac:picMkLst>
        </pc:picChg>
        <pc:picChg chg="del mod">
          <ac:chgData name="GEOFFRAY, Emilie" userId="b88bfb10-cb35-40e4-abcd-84ae4614f293" providerId="ADAL" clId="{2807AEC4-E7ED-F342-B8CF-926AD1EEDD07}" dt="2024-11-22T13:32:02.268" v="452" actId="478"/>
          <ac:picMkLst>
            <pc:docMk/>
            <pc:sldMk cId="0" sldId="258"/>
            <ac:picMk id="3" creationId="{D8C55C95-47E6-DD67-527F-26DB106F5730}"/>
          </ac:picMkLst>
        </pc:picChg>
        <pc:picChg chg="add del mod">
          <ac:chgData name="GEOFFRAY, Emilie" userId="b88bfb10-cb35-40e4-abcd-84ae4614f293" providerId="ADAL" clId="{2807AEC4-E7ED-F342-B8CF-926AD1EEDD07}" dt="2024-11-22T13:29:16.574" v="431" actId="478"/>
          <ac:picMkLst>
            <pc:docMk/>
            <pc:sldMk cId="0" sldId="258"/>
            <ac:picMk id="8" creationId="{B598401E-4DA9-59AD-2DFC-11655AEDC550}"/>
          </ac:picMkLst>
        </pc:picChg>
        <pc:picChg chg="add mod">
          <ac:chgData name="GEOFFRAY, Emilie" userId="b88bfb10-cb35-40e4-abcd-84ae4614f293" providerId="ADAL" clId="{2807AEC4-E7ED-F342-B8CF-926AD1EEDD07}" dt="2024-11-22T13:29:17.053" v="432"/>
          <ac:picMkLst>
            <pc:docMk/>
            <pc:sldMk cId="0" sldId="258"/>
            <ac:picMk id="11" creationId="{3E4E3F1A-61CE-6ABF-4EB4-07241864C9E4}"/>
          </ac:picMkLst>
        </pc:picChg>
        <pc:picChg chg="add mod">
          <ac:chgData name="GEOFFRAY, Emilie" userId="b88bfb10-cb35-40e4-abcd-84ae4614f293" providerId="ADAL" clId="{2807AEC4-E7ED-F342-B8CF-926AD1EEDD07}" dt="2024-11-22T13:33:15.339" v="456" actId="1076"/>
          <ac:picMkLst>
            <pc:docMk/>
            <pc:sldMk cId="0" sldId="258"/>
            <ac:picMk id="15" creationId="{B26AA865-099A-68B2-1190-863BC2A9C320}"/>
          </ac:picMkLst>
        </pc:picChg>
        <pc:picChg chg="add del mod">
          <ac:chgData name="GEOFFRAY, Emilie" userId="b88bfb10-cb35-40e4-abcd-84ae4614f293" providerId="ADAL" clId="{2807AEC4-E7ED-F342-B8CF-926AD1EEDD07}" dt="2024-11-22T13:34:22.855" v="463" actId="478"/>
          <ac:picMkLst>
            <pc:docMk/>
            <pc:sldMk cId="0" sldId="258"/>
            <ac:picMk id="16" creationId="{D44B66C2-1506-9115-B46A-35A54CDFD8CE}"/>
          </ac:picMkLst>
        </pc:picChg>
        <pc:picChg chg="add mod">
          <ac:chgData name="GEOFFRAY, Emilie" userId="b88bfb10-cb35-40e4-abcd-84ae4614f293" providerId="ADAL" clId="{2807AEC4-E7ED-F342-B8CF-926AD1EEDD07}" dt="2024-11-22T13:34:28.828" v="468" actId="1076"/>
          <ac:picMkLst>
            <pc:docMk/>
            <pc:sldMk cId="0" sldId="258"/>
            <ac:picMk id="18" creationId="{9EBE0879-233A-4928-C704-C6EB351FF812}"/>
          </ac:picMkLst>
        </pc:picChg>
        <pc:picChg chg="add mod">
          <ac:chgData name="GEOFFRAY, Emilie" userId="b88bfb10-cb35-40e4-abcd-84ae4614f293" providerId="ADAL" clId="{2807AEC4-E7ED-F342-B8CF-926AD1EEDD07}" dt="2024-11-22T13:38:05.510" v="511"/>
          <ac:picMkLst>
            <pc:docMk/>
            <pc:sldMk cId="0" sldId="258"/>
            <ac:picMk id="26" creationId="{54120C21-9C61-0284-59BF-8BDD1C9D7DD9}"/>
          </ac:picMkLst>
        </pc:picChg>
        <pc:picChg chg="del">
          <ac:chgData name="GEOFFRAY, Emilie" userId="b88bfb10-cb35-40e4-abcd-84ae4614f293" providerId="ADAL" clId="{2807AEC4-E7ED-F342-B8CF-926AD1EEDD07}" dt="2024-11-22T13:33:17.309" v="457" actId="478"/>
          <ac:picMkLst>
            <pc:docMk/>
            <pc:sldMk cId="0" sldId="258"/>
            <ac:picMk id="1026" creationId="{50A7B937-20C2-EB6A-D913-FAE4C94B0415}"/>
          </ac:picMkLst>
        </pc:picChg>
      </pc:sldChg>
      <pc:sldChg chg="addSp delSp modSp mod delAnim modAnim">
        <pc:chgData name="GEOFFRAY, Emilie" userId="b88bfb10-cb35-40e4-abcd-84ae4614f293" providerId="ADAL" clId="{2807AEC4-E7ED-F342-B8CF-926AD1EEDD07}" dt="2024-11-22T13:59:42.329" v="759" actId="1037"/>
        <pc:sldMkLst>
          <pc:docMk/>
          <pc:sldMk cId="0" sldId="259"/>
        </pc:sldMkLst>
        <pc:spChg chg="add mod">
          <ac:chgData name="GEOFFRAY, Emilie" userId="b88bfb10-cb35-40e4-abcd-84ae4614f293" providerId="ADAL" clId="{2807AEC4-E7ED-F342-B8CF-926AD1EEDD07}" dt="2024-11-22T13:59:14.016" v="721" actId="207"/>
          <ac:spMkLst>
            <pc:docMk/>
            <pc:sldMk cId="0" sldId="259"/>
            <ac:spMk id="5" creationId="{6542BA29-6CF4-2B65-6239-076163F461B8}"/>
          </ac:spMkLst>
        </pc:spChg>
        <pc:spChg chg="mod">
          <ac:chgData name="GEOFFRAY, Emilie" userId="b88bfb10-cb35-40e4-abcd-84ae4614f293" providerId="ADAL" clId="{2807AEC4-E7ED-F342-B8CF-926AD1EEDD07}" dt="2024-11-22T13:59:42.329" v="759" actId="1037"/>
          <ac:spMkLst>
            <pc:docMk/>
            <pc:sldMk cId="0" sldId="259"/>
            <ac:spMk id="179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2:22:40.738" v="293" actId="478"/>
          <ac:spMkLst>
            <pc:docMk/>
            <pc:sldMk cId="0" sldId="259"/>
            <ac:spMk id="181" creationId="{00000000-0000-0000-0000-000000000000}"/>
          </ac:spMkLst>
        </pc:spChg>
        <pc:grpChg chg="del">
          <ac:chgData name="GEOFFRAY, Emilie" userId="b88bfb10-cb35-40e4-abcd-84ae4614f293" providerId="ADAL" clId="{2807AEC4-E7ED-F342-B8CF-926AD1EEDD07}" dt="2024-11-22T13:48:14.072" v="559" actId="478"/>
          <ac:grpSpMkLst>
            <pc:docMk/>
            <pc:sldMk cId="0" sldId="259"/>
            <ac:grpSpMk id="167" creationId="{00000000-0000-0000-0000-000000000000}"/>
          </ac:grpSpMkLst>
        </pc:grpChg>
        <pc:grpChg chg="del">
          <ac:chgData name="GEOFFRAY, Emilie" userId="b88bfb10-cb35-40e4-abcd-84ae4614f293" providerId="ADAL" clId="{2807AEC4-E7ED-F342-B8CF-926AD1EEDD07}" dt="2024-11-22T13:59:18.333" v="722" actId="478"/>
          <ac:grpSpMkLst>
            <pc:docMk/>
            <pc:sldMk cId="0" sldId="259"/>
            <ac:grpSpMk id="170" creationId="{00000000-0000-0000-0000-000000000000}"/>
          </ac:grpSpMkLst>
        </pc:grpChg>
        <pc:picChg chg="add del mod">
          <ac:chgData name="GEOFFRAY, Emilie" userId="b88bfb10-cb35-40e4-abcd-84ae4614f293" providerId="ADAL" clId="{2807AEC4-E7ED-F342-B8CF-926AD1EEDD07}" dt="2024-11-22T13:13:40.005" v="349" actId="478"/>
          <ac:picMkLst>
            <pc:docMk/>
            <pc:sldMk cId="0" sldId="259"/>
            <ac:picMk id="2" creationId="{5BEA8668-B534-4DDB-16B7-6F4DC172E0A1}"/>
          </ac:picMkLst>
        </pc:picChg>
        <pc:picChg chg="add mod">
          <ac:chgData name="GEOFFRAY, Emilie" userId="b88bfb10-cb35-40e4-abcd-84ae4614f293" providerId="ADAL" clId="{2807AEC4-E7ED-F342-B8CF-926AD1EEDD07}" dt="2024-11-22T13:59:42.329" v="759" actId="1037"/>
          <ac:picMkLst>
            <pc:docMk/>
            <pc:sldMk cId="0" sldId="259"/>
            <ac:picMk id="3" creationId="{252341E2-EC63-C611-AE5A-4AD72AAF734A}"/>
          </ac:picMkLst>
        </pc:picChg>
        <pc:picChg chg="add del mod">
          <ac:chgData name="GEOFFRAY, Emilie" userId="b88bfb10-cb35-40e4-abcd-84ae4614f293" providerId="ADAL" clId="{2807AEC4-E7ED-F342-B8CF-926AD1EEDD07}" dt="2024-11-22T13:14:17.845" v="355" actId="478"/>
          <ac:picMkLst>
            <pc:docMk/>
            <pc:sldMk cId="0" sldId="259"/>
            <ac:picMk id="3" creationId="{D4AD9631-CEA2-B950-4CFF-46688B6F7943}"/>
          </ac:picMkLst>
        </pc:picChg>
        <pc:picChg chg="add mod">
          <ac:chgData name="GEOFFRAY, Emilie" userId="b88bfb10-cb35-40e4-abcd-84ae4614f293" providerId="ADAL" clId="{2807AEC4-E7ED-F342-B8CF-926AD1EEDD07}" dt="2024-11-22T13:59:42.329" v="759" actId="1037"/>
          <ac:picMkLst>
            <pc:docMk/>
            <pc:sldMk cId="0" sldId="259"/>
            <ac:picMk id="4" creationId="{1E5F9334-4180-6D2C-AF29-4CC734257FF8}"/>
          </ac:picMkLst>
        </pc:picChg>
        <pc:picChg chg="add del mod">
          <ac:chgData name="GEOFFRAY, Emilie" userId="b88bfb10-cb35-40e4-abcd-84ae4614f293" providerId="ADAL" clId="{2807AEC4-E7ED-F342-B8CF-926AD1EEDD07}" dt="2024-11-22T12:27:19.034" v="310" actId="478"/>
          <ac:picMkLst>
            <pc:docMk/>
            <pc:sldMk cId="0" sldId="259"/>
            <ac:picMk id="4" creationId="{4F679E96-D1E6-07F1-B2FD-D44D7A6B3C83}"/>
          </ac:picMkLst>
        </pc:picChg>
      </pc:sldChg>
      <pc:sldChg chg="addSp delSp modSp mod">
        <pc:chgData name="GEOFFRAY, Emilie" userId="b88bfb10-cb35-40e4-abcd-84ae4614f293" providerId="ADAL" clId="{2807AEC4-E7ED-F342-B8CF-926AD1EEDD07}" dt="2024-11-22T13:52:16.606" v="615" actId="1076"/>
        <pc:sldMkLst>
          <pc:docMk/>
          <pc:sldMk cId="0" sldId="261"/>
        </pc:sldMkLst>
        <pc:spChg chg="add mod">
          <ac:chgData name="GEOFFRAY, Emilie" userId="b88bfb10-cb35-40e4-abcd-84ae4614f293" providerId="ADAL" clId="{2807AEC4-E7ED-F342-B8CF-926AD1EEDD07}" dt="2024-11-22T13:49:36.196" v="574" actId="1076"/>
          <ac:spMkLst>
            <pc:docMk/>
            <pc:sldMk cId="0" sldId="261"/>
            <ac:spMk id="3" creationId="{172B95D4-CF82-8B05-64D7-009D057DB57B}"/>
          </ac:spMkLst>
        </pc:spChg>
        <pc:spChg chg="add del mod">
          <ac:chgData name="GEOFFRAY, Emilie" userId="b88bfb10-cb35-40e4-abcd-84ae4614f293" providerId="ADAL" clId="{2807AEC4-E7ED-F342-B8CF-926AD1EEDD07}" dt="2024-11-22T13:50:23.603" v="588" actId="478"/>
          <ac:spMkLst>
            <pc:docMk/>
            <pc:sldMk cId="0" sldId="261"/>
            <ac:spMk id="5" creationId="{766CFA55-CBBF-2045-5748-8F58DF7BB287}"/>
          </ac:spMkLst>
        </pc:spChg>
        <pc:spChg chg="add del mod">
          <ac:chgData name="GEOFFRAY, Emilie" userId="b88bfb10-cb35-40e4-abcd-84ae4614f293" providerId="ADAL" clId="{2807AEC4-E7ED-F342-B8CF-926AD1EEDD07}" dt="2024-11-22T13:50:52.108" v="600" actId="1076"/>
          <ac:spMkLst>
            <pc:docMk/>
            <pc:sldMk cId="0" sldId="261"/>
            <ac:spMk id="6" creationId="{C149251A-A29C-E750-341D-694D9AC2E9A8}"/>
          </ac:spMkLst>
        </pc:spChg>
        <pc:spChg chg="add mod">
          <ac:chgData name="GEOFFRAY, Emilie" userId="b88bfb10-cb35-40e4-abcd-84ae4614f293" providerId="ADAL" clId="{2807AEC4-E7ED-F342-B8CF-926AD1EEDD07}" dt="2024-11-22T13:50:55.971" v="601" actId="1076"/>
          <ac:spMkLst>
            <pc:docMk/>
            <pc:sldMk cId="0" sldId="261"/>
            <ac:spMk id="8" creationId="{8E7BD5CD-B87E-B148-B94E-DED75EAC8550}"/>
          </ac:spMkLst>
        </pc:spChg>
        <pc:spChg chg="add del mod">
          <ac:chgData name="GEOFFRAY, Emilie" userId="b88bfb10-cb35-40e4-abcd-84ae4614f293" providerId="ADAL" clId="{2807AEC4-E7ED-F342-B8CF-926AD1EEDD07}" dt="2024-11-22T13:50:36.795" v="593" actId="478"/>
          <ac:spMkLst>
            <pc:docMk/>
            <pc:sldMk cId="0" sldId="261"/>
            <ac:spMk id="10" creationId="{08116ED0-7673-529C-9446-B23DEEDC4040}"/>
          </ac:spMkLst>
        </pc:spChg>
        <pc:spChg chg="add mod">
          <ac:chgData name="GEOFFRAY, Emilie" userId="b88bfb10-cb35-40e4-abcd-84ae4614f293" providerId="ADAL" clId="{2807AEC4-E7ED-F342-B8CF-926AD1EEDD07}" dt="2024-11-22T13:51:46.202" v="606" actId="207"/>
          <ac:spMkLst>
            <pc:docMk/>
            <pc:sldMk cId="0" sldId="261"/>
            <ac:spMk id="11" creationId="{D817E802-0065-81C0-DFD0-8DC9E5CD4D71}"/>
          </ac:spMkLst>
        </pc:spChg>
        <pc:spChg chg="add mod">
          <ac:chgData name="GEOFFRAY, Emilie" userId="b88bfb10-cb35-40e4-abcd-84ae4614f293" providerId="ADAL" clId="{2807AEC4-E7ED-F342-B8CF-926AD1EEDD07}" dt="2024-11-22T13:51:19.058" v="604" actId="20577"/>
          <ac:spMkLst>
            <pc:docMk/>
            <pc:sldMk cId="0" sldId="261"/>
            <ac:spMk id="12" creationId="{46872E79-1BF8-0DD2-BD18-5597F89B44BB}"/>
          </ac:spMkLst>
        </pc:spChg>
        <pc:spChg chg="mod">
          <ac:chgData name="GEOFFRAY, Emilie" userId="b88bfb10-cb35-40e4-abcd-84ae4614f293" providerId="ADAL" clId="{2807AEC4-E7ED-F342-B8CF-926AD1EEDD07}" dt="2024-11-22T13:52:06.764" v="609" actId="14100"/>
          <ac:spMkLst>
            <pc:docMk/>
            <pc:sldMk cId="0" sldId="261"/>
            <ac:spMk id="220" creationId="{00000000-0000-0000-0000-000000000000}"/>
          </ac:spMkLst>
        </pc:spChg>
        <pc:spChg chg="add del">
          <ac:chgData name="GEOFFRAY, Emilie" userId="b88bfb10-cb35-40e4-abcd-84ae4614f293" providerId="ADAL" clId="{2807AEC4-E7ED-F342-B8CF-926AD1EEDD07}" dt="2024-11-22T13:49:49.357" v="579" actId="478"/>
          <ac:spMkLst>
            <pc:docMk/>
            <pc:sldMk cId="0" sldId="261"/>
            <ac:spMk id="233" creationId="{00000000-0000-0000-0000-000000000000}"/>
          </ac:spMkLst>
        </pc:spChg>
        <pc:grpChg chg="mod">
          <ac:chgData name="GEOFFRAY, Emilie" userId="b88bfb10-cb35-40e4-abcd-84ae4614f293" providerId="ADAL" clId="{2807AEC4-E7ED-F342-B8CF-926AD1EEDD07}" dt="2024-11-22T13:52:12.170" v="614" actId="1035"/>
          <ac:grpSpMkLst>
            <pc:docMk/>
            <pc:sldMk cId="0" sldId="261"/>
            <ac:grpSpMk id="218" creationId="{00000000-0000-0000-0000-000000000000}"/>
          </ac:grpSpMkLst>
        </pc:grpChg>
        <pc:grpChg chg="mod">
          <ac:chgData name="GEOFFRAY, Emilie" userId="b88bfb10-cb35-40e4-abcd-84ae4614f293" providerId="ADAL" clId="{2807AEC4-E7ED-F342-B8CF-926AD1EEDD07}" dt="2024-11-22T13:52:16.606" v="615" actId="1076"/>
          <ac:grpSpMkLst>
            <pc:docMk/>
            <pc:sldMk cId="0" sldId="261"/>
            <ac:grpSpMk id="227" creationId="{00000000-0000-0000-0000-000000000000}"/>
          </ac:grpSpMkLst>
        </pc:grpChg>
        <pc:picChg chg="del">
          <ac:chgData name="GEOFFRAY, Emilie" userId="b88bfb10-cb35-40e4-abcd-84ae4614f293" providerId="ADAL" clId="{2807AEC4-E7ED-F342-B8CF-926AD1EEDD07}" dt="2024-11-22T13:49:32.343" v="573" actId="478"/>
          <ac:picMkLst>
            <pc:docMk/>
            <pc:sldMk cId="0" sldId="261"/>
            <ac:picMk id="7" creationId="{2010888C-DD53-D435-01BB-B7C47A082A6B}"/>
          </ac:picMkLst>
        </pc:picChg>
      </pc:sldChg>
      <pc:sldChg chg="modSp mod">
        <pc:chgData name="GEOFFRAY, Emilie" userId="b88bfb10-cb35-40e4-abcd-84ae4614f293" providerId="ADAL" clId="{2807AEC4-E7ED-F342-B8CF-926AD1EEDD07}" dt="2024-11-22T13:52:41.273" v="618" actId="1076"/>
        <pc:sldMkLst>
          <pc:docMk/>
          <pc:sldMk cId="0" sldId="262"/>
        </pc:sldMkLst>
        <pc:grpChg chg="mod">
          <ac:chgData name="GEOFFRAY, Emilie" userId="b88bfb10-cb35-40e4-abcd-84ae4614f293" providerId="ADAL" clId="{2807AEC4-E7ED-F342-B8CF-926AD1EEDD07}" dt="2024-11-22T13:52:41.273" v="618" actId="1076"/>
          <ac:grpSpMkLst>
            <pc:docMk/>
            <pc:sldMk cId="0" sldId="262"/>
            <ac:grpSpMk id="250" creationId="{00000000-0000-0000-0000-000000000000}"/>
          </ac:grpSpMkLst>
        </pc:grpChg>
      </pc:sldChg>
      <pc:sldChg chg="addSp delSp modSp mod delAnim modAnim">
        <pc:chgData name="GEOFFRAY, Emilie" userId="b88bfb10-cb35-40e4-abcd-84ae4614f293" providerId="ADAL" clId="{2807AEC4-E7ED-F342-B8CF-926AD1EEDD07}" dt="2024-11-22T13:58:12.591" v="715" actId="1037"/>
        <pc:sldMkLst>
          <pc:docMk/>
          <pc:sldMk cId="0" sldId="264"/>
        </pc:sldMkLst>
        <pc:spChg chg="add del mod">
          <ac:chgData name="GEOFFRAY, Emilie" userId="b88bfb10-cb35-40e4-abcd-84ae4614f293" providerId="ADAL" clId="{2807AEC4-E7ED-F342-B8CF-926AD1EEDD07}" dt="2024-11-22T12:02:02.868" v="283" actId="478"/>
          <ac:spMkLst>
            <pc:docMk/>
            <pc:sldMk cId="0" sldId="264"/>
            <ac:spMk id="5" creationId="{7AEA5B07-BD43-A820-1575-19748DCB570D}"/>
          </ac:spMkLst>
        </pc:spChg>
        <pc:spChg chg="del">
          <ac:chgData name="GEOFFRAY, Emilie" userId="b88bfb10-cb35-40e4-abcd-84ae4614f293" providerId="ADAL" clId="{2807AEC4-E7ED-F342-B8CF-926AD1EEDD07}" dt="2024-11-22T13:22:36.473" v="387" actId="478"/>
          <ac:spMkLst>
            <pc:docMk/>
            <pc:sldMk cId="0" sldId="264"/>
            <ac:spMk id="326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1:21:10.993" v="179" actId="478"/>
          <ac:spMkLst>
            <pc:docMk/>
            <pc:sldMk cId="0" sldId="264"/>
            <ac:spMk id="327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1:28:55.377" v="240" actId="478"/>
          <ac:spMkLst>
            <pc:docMk/>
            <pc:sldMk cId="0" sldId="264"/>
            <ac:spMk id="328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1:28:56.796" v="241" actId="478"/>
          <ac:spMkLst>
            <pc:docMk/>
            <pc:sldMk cId="0" sldId="264"/>
            <ac:spMk id="329" creationId="{00000000-0000-0000-0000-000000000000}"/>
          </ac:spMkLst>
        </pc:spChg>
        <pc:spChg chg="del">
          <ac:chgData name="GEOFFRAY, Emilie" userId="b88bfb10-cb35-40e4-abcd-84ae4614f293" providerId="ADAL" clId="{2807AEC4-E7ED-F342-B8CF-926AD1EEDD07}" dt="2024-11-22T13:26:35.688" v="406" actId="478"/>
          <ac:spMkLst>
            <pc:docMk/>
            <pc:sldMk cId="0" sldId="264"/>
            <ac:spMk id="330" creationId="{00000000-0000-0000-0000-000000000000}"/>
          </ac:spMkLst>
        </pc:spChg>
        <pc:grpChg chg="mod">
          <ac:chgData name="GEOFFRAY, Emilie" userId="b88bfb10-cb35-40e4-abcd-84ae4614f293" providerId="ADAL" clId="{2807AEC4-E7ED-F342-B8CF-926AD1EEDD07}" dt="2024-11-22T13:58:12.591" v="715" actId="1037"/>
          <ac:grpSpMkLst>
            <pc:docMk/>
            <pc:sldMk cId="0" sldId="264"/>
            <ac:grpSpMk id="317" creationId="{00000000-0000-0000-0000-000000000000}"/>
          </ac:grpSpMkLst>
        </pc:grpChg>
        <pc:grpChg chg="mod">
          <ac:chgData name="GEOFFRAY, Emilie" userId="b88bfb10-cb35-40e4-abcd-84ae4614f293" providerId="ADAL" clId="{2807AEC4-E7ED-F342-B8CF-926AD1EEDD07}" dt="2024-11-22T13:22:41.208" v="389" actId="1076"/>
          <ac:grpSpMkLst>
            <pc:docMk/>
            <pc:sldMk cId="0" sldId="264"/>
            <ac:grpSpMk id="320" creationId="{00000000-0000-0000-0000-000000000000}"/>
          </ac:grpSpMkLst>
        </pc:grpChg>
        <pc:grpChg chg="mod">
          <ac:chgData name="GEOFFRAY, Emilie" userId="b88bfb10-cb35-40e4-abcd-84ae4614f293" providerId="ADAL" clId="{2807AEC4-E7ED-F342-B8CF-926AD1EEDD07}" dt="2024-11-22T13:22:41.208" v="389" actId="1076"/>
          <ac:grpSpMkLst>
            <pc:docMk/>
            <pc:sldMk cId="0" sldId="264"/>
            <ac:grpSpMk id="323" creationId="{00000000-0000-0000-0000-000000000000}"/>
          </ac:grpSpMkLst>
        </pc:grp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2" creationId="{32698F0D-92C0-C1B4-279B-B882A75659E7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3" creationId="{1F492287-1FC3-397A-96B4-321DBD681A3A}"/>
          </ac:picMkLst>
        </pc:picChg>
        <pc:picChg chg="add del mod">
          <ac:chgData name="GEOFFRAY, Emilie" userId="b88bfb10-cb35-40e4-abcd-84ae4614f293" providerId="ADAL" clId="{2807AEC4-E7ED-F342-B8CF-926AD1EEDD07}" dt="2024-11-22T11:22:07.486" v="186" actId="478"/>
          <ac:picMkLst>
            <pc:docMk/>
            <pc:sldMk cId="0" sldId="264"/>
            <ac:picMk id="3" creationId="{4098F349-ED92-B853-2081-78CBE0CA2F4A}"/>
          </ac:picMkLst>
        </pc:picChg>
        <pc:picChg chg="add del mod">
          <ac:chgData name="GEOFFRAY, Emilie" userId="b88bfb10-cb35-40e4-abcd-84ae4614f293" providerId="ADAL" clId="{2807AEC4-E7ED-F342-B8CF-926AD1EEDD07}" dt="2024-11-22T13:18:48.145" v="370" actId="478"/>
          <ac:picMkLst>
            <pc:docMk/>
            <pc:sldMk cId="0" sldId="264"/>
            <ac:picMk id="4" creationId="{118A672B-FF81-4B4F-865D-C82E9549EBD5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4" creationId="{4D730903-A247-E6A9-9EE1-EF99A60B4877}"/>
          </ac:picMkLst>
        </pc:picChg>
        <pc:picChg chg="add del mod">
          <ac:chgData name="GEOFFRAY, Emilie" userId="b88bfb10-cb35-40e4-abcd-84ae4614f293" providerId="ADAL" clId="{2807AEC4-E7ED-F342-B8CF-926AD1EEDD07}" dt="2024-11-22T11:26:26.617" v="212" actId="478"/>
          <ac:picMkLst>
            <pc:docMk/>
            <pc:sldMk cId="0" sldId="264"/>
            <ac:picMk id="5" creationId="{2B2E0E1B-2C03-E0E9-B6DA-8074397974BB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5" creationId="{EFFE8214-AF39-0BE5-9955-8057088D4DFB}"/>
          </ac:picMkLst>
        </pc:picChg>
        <pc:picChg chg="add del mod">
          <ac:chgData name="GEOFFRAY, Emilie" userId="b88bfb10-cb35-40e4-abcd-84ae4614f293" providerId="ADAL" clId="{2807AEC4-E7ED-F342-B8CF-926AD1EEDD07}" dt="2024-11-22T13:19:02.154" v="379" actId="478"/>
          <ac:picMkLst>
            <pc:docMk/>
            <pc:sldMk cId="0" sldId="264"/>
            <ac:picMk id="6" creationId="{24502872-89BB-F541-D43B-EF14379A4FDD}"/>
          </ac:picMkLst>
        </pc:picChg>
        <pc:picChg chg="add del mod">
          <ac:chgData name="GEOFFRAY, Emilie" userId="b88bfb10-cb35-40e4-abcd-84ae4614f293" providerId="ADAL" clId="{2807AEC4-E7ED-F342-B8CF-926AD1EEDD07}" dt="2024-11-22T13:09:11.214" v="345" actId="478"/>
          <ac:picMkLst>
            <pc:docMk/>
            <pc:sldMk cId="0" sldId="264"/>
            <ac:picMk id="6" creationId="{C39CB3FE-9A2F-649B-CCE0-7F10DB753B1B}"/>
          </ac:picMkLst>
        </pc:picChg>
        <pc:picChg chg="add del mod">
          <ac:chgData name="GEOFFRAY, Emilie" userId="b88bfb10-cb35-40e4-abcd-84ae4614f293" providerId="ADAL" clId="{2807AEC4-E7ED-F342-B8CF-926AD1EEDD07}" dt="2024-11-22T13:18:45.535" v="368" actId="478"/>
          <ac:picMkLst>
            <pc:docMk/>
            <pc:sldMk cId="0" sldId="264"/>
            <ac:picMk id="7" creationId="{20CE621E-4908-9A6E-EB61-8496C13720C6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7" creationId="{BFCB962B-C080-609B-EDF1-86EB2349872E}"/>
          </ac:picMkLst>
        </pc:picChg>
        <pc:picChg chg="add del mod">
          <ac:chgData name="GEOFFRAY, Emilie" userId="b88bfb10-cb35-40e4-abcd-84ae4614f293" providerId="ADAL" clId="{2807AEC4-E7ED-F342-B8CF-926AD1EEDD07}" dt="2024-11-22T11:28:23.046" v="222" actId="478"/>
          <ac:picMkLst>
            <pc:docMk/>
            <pc:sldMk cId="0" sldId="264"/>
            <ac:picMk id="7" creationId="{DC62C7DC-8839-7C05-4269-A9B9337EF596}"/>
          </ac:picMkLst>
        </pc:picChg>
        <pc:picChg chg="add del mod">
          <ac:chgData name="GEOFFRAY, Emilie" userId="b88bfb10-cb35-40e4-abcd-84ae4614f293" providerId="ADAL" clId="{2807AEC4-E7ED-F342-B8CF-926AD1EEDD07}" dt="2024-11-22T13:26:06.479" v="404" actId="478"/>
          <ac:picMkLst>
            <pc:docMk/>
            <pc:sldMk cId="0" sldId="264"/>
            <ac:picMk id="8" creationId="{5BAA855E-4DDC-05AF-AFE0-699CEBA6A317}"/>
          </ac:picMkLst>
        </pc:picChg>
        <pc:picChg chg="add del mod">
          <ac:chgData name="GEOFFRAY, Emilie" userId="b88bfb10-cb35-40e4-abcd-84ae4614f293" providerId="ADAL" clId="{2807AEC4-E7ED-F342-B8CF-926AD1EEDD07}" dt="2024-11-22T11:26:36.293" v="214" actId="478"/>
          <ac:picMkLst>
            <pc:docMk/>
            <pc:sldMk cId="0" sldId="264"/>
            <ac:picMk id="9" creationId="{2CE8C2E3-D987-C8C1-8D67-2A9C041B3A84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9" creationId="{607F6B80-17A1-68E0-3BCE-710EB9378EA4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10" creationId="{72194CE2-264D-A975-8B78-78CD563EE321}"/>
          </ac:picMkLst>
        </pc:picChg>
        <pc:picChg chg="add del mod">
          <ac:chgData name="GEOFFRAY, Emilie" userId="b88bfb10-cb35-40e4-abcd-84ae4614f293" providerId="ADAL" clId="{2807AEC4-E7ED-F342-B8CF-926AD1EEDD07}" dt="2024-11-22T11:26:51.538" v="217" actId="478"/>
          <ac:picMkLst>
            <pc:docMk/>
            <pc:sldMk cId="0" sldId="264"/>
            <ac:picMk id="11" creationId="{A71906DB-E4C8-2CE1-52CB-293621576D5E}"/>
          </ac:picMkLst>
        </pc:picChg>
        <pc:picChg chg="add del mod">
          <ac:chgData name="GEOFFRAY, Emilie" userId="b88bfb10-cb35-40e4-abcd-84ae4614f293" providerId="ADAL" clId="{2807AEC4-E7ED-F342-B8CF-926AD1EEDD07}" dt="2024-11-22T13:23:50.392" v="403" actId="478"/>
          <ac:picMkLst>
            <pc:docMk/>
            <pc:sldMk cId="0" sldId="264"/>
            <ac:picMk id="12" creationId="{F0D4FAD8-3231-2B49-F9AF-913C02B5D096}"/>
          </ac:picMkLst>
        </pc:picChg>
        <pc:picChg chg="add mod">
          <ac:chgData name="GEOFFRAY, Emilie" userId="b88bfb10-cb35-40e4-abcd-84ae4614f293" providerId="ADAL" clId="{2807AEC4-E7ED-F342-B8CF-926AD1EEDD07}" dt="2024-11-22T11:27:03.350" v="218"/>
          <ac:picMkLst>
            <pc:docMk/>
            <pc:sldMk cId="0" sldId="264"/>
            <ac:picMk id="13" creationId="{834DBBDE-5D76-8E55-C387-800EADD70CD5}"/>
          </ac:picMkLst>
        </pc:picChg>
        <pc:picChg chg="add del mod">
          <ac:chgData name="GEOFFRAY, Emilie" userId="b88bfb10-cb35-40e4-abcd-84ae4614f293" providerId="ADAL" clId="{2807AEC4-E7ED-F342-B8CF-926AD1EEDD07}" dt="2024-11-22T13:23:50.392" v="403" actId="478"/>
          <ac:picMkLst>
            <pc:docMk/>
            <pc:sldMk cId="0" sldId="264"/>
            <ac:picMk id="14" creationId="{D38C4804-77FA-0EA5-2958-45C88FBED4AC}"/>
          </ac:picMkLst>
        </pc:picChg>
        <pc:picChg chg="add mod">
          <ac:chgData name="GEOFFRAY, Emilie" userId="b88bfb10-cb35-40e4-abcd-84ae4614f293" providerId="ADAL" clId="{2807AEC4-E7ED-F342-B8CF-926AD1EEDD07}" dt="2024-11-22T13:58:12.591" v="715" actId="1037"/>
          <ac:picMkLst>
            <pc:docMk/>
            <pc:sldMk cId="0" sldId="264"/>
            <ac:picMk id="15" creationId="{1CCDE953-872A-DF80-43E4-E4141D9225BF}"/>
          </ac:picMkLst>
        </pc:picChg>
        <pc:picChg chg="add del mod">
          <ac:chgData name="GEOFFRAY, Emilie" userId="b88bfb10-cb35-40e4-abcd-84ae4614f293" providerId="ADAL" clId="{2807AEC4-E7ED-F342-B8CF-926AD1EEDD07}" dt="2024-11-22T13:09:20.407" v="347" actId="478"/>
          <ac:picMkLst>
            <pc:docMk/>
            <pc:sldMk cId="0" sldId="264"/>
            <ac:picMk id="16" creationId="{592F1168-CB6D-78B6-B699-CC5DC6DB2A94}"/>
          </ac:picMkLst>
        </pc:picChg>
        <pc:picChg chg="add del mod">
          <ac:chgData name="GEOFFRAY, Emilie" userId="b88bfb10-cb35-40e4-abcd-84ae4614f293" providerId="ADAL" clId="{2807AEC4-E7ED-F342-B8CF-926AD1EEDD07}" dt="2024-11-22T11:33:15.768" v="252" actId="478"/>
          <ac:picMkLst>
            <pc:docMk/>
            <pc:sldMk cId="0" sldId="264"/>
            <ac:picMk id="18" creationId="{B7C8242C-423F-A753-4C05-E17926BE2031}"/>
          </ac:picMkLst>
        </pc:picChg>
        <pc:picChg chg="add del mod">
          <ac:chgData name="GEOFFRAY, Emilie" userId="b88bfb10-cb35-40e4-abcd-84ae4614f293" providerId="ADAL" clId="{2807AEC4-E7ED-F342-B8CF-926AD1EEDD07}" dt="2024-11-22T11:38:01.433" v="260" actId="478"/>
          <ac:picMkLst>
            <pc:docMk/>
            <pc:sldMk cId="0" sldId="264"/>
            <ac:picMk id="19" creationId="{6F75D0AD-163E-C9A0-7BBA-4C77F9798C0A}"/>
          </ac:picMkLst>
        </pc:picChg>
        <pc:picChg chg="add del mod">
          <ac:chgData name="GEOFFRAY, Emilie" userId="b88bfb10-cb35-40e4-abcd-84ae4614f293" providerId="ADAL" clId="{2807AEC4-E7ED-F342-B8CF-926AD1EEDD07}" dt="2024-11-22T12:00:36.104" v="276" actId="478"/>
          <ac:picMkLst>
            <pc:docMk/>
            <pc:sldMk cId="0" sldId="264"/>
            <ac:picMk id="20" creationId="{EA883997-8DA5-E617-312B-14CA142AEAC9}"/>
          </ac:picMkLst>
        </pc:picChg>
      </pc:sldChg>
      <pc:sldChg chg="addSp delSp modSp add del mod">
        <pc:chgData name="GEOFFRAY, Emilie" userId="b88bfb10-cb35-40e4-abcd-84ae4614f293" providerId="ADAL" clId="{2807AEC4-E7ED-F342-B8CF-926AD1EEDD07}" dt="2024-11-22T11:14:04.571" v="103" actId="2696"/>
        <pc:sldMkLst>
          <pc:docMk/>
          <pc:sldMk cId="2504157419" sldId="273"/>
        </pc:sldMkLst>
        <pc:spChg chg="mod">
          <ac:chgData name="GEOFFRAY, Emilie" userId="b88bfb10-cb35-40e4-abcd-84ae4614f293" providerId="ADAL" clId="{2807AEC4-E7ED-F342-B8CF-926AD1EEDD07}" dt="2024-11-22T11:10:14.679" v="30" actId="1076"/>
          <ac:spMkLst>
            <pc:docMk/>
            <pc:sldMk cId="2504157419" sldId="273"/>
            <ac:spMk id="10" creationId="{40381336-A129-AF0F-5A3E-B443EB672B1B}"/>
          </ac:spMkLst>
        </pc:spChg>
        <pc:spChg chg="mod">
          <ac:chgData name="GEOFFRAY, Emilie" userId="b88bfb10-cb35-40e4-abcd-84ae4614f293" providerId="ADAL" clId="{2807AEC4-E7ED-F342-B8CF-926AD1EEDD07}" dt="2024-11-22T11:10:14.679" v="30" actId="1076"/>
          <ac:spMkLst>
            <pc:docMk/>
            <pc:sldMk cId="2504157419" sldId="273"/>
            <ac:spMk id="11" creationId="{27D46F72-EDE8-005E-EFE5-45A0E40C347F}"/>
          </ac:spMkLst>
        </pc:spChg>
        <pc:spChg chg="mod">
          <ac:chgData name="GEOFFRAY, Emilie" userId="b88bfb10-cb35-40e4-abcd-84ae4614f293" providerId="ADAL" clId="{2807AEC4-E7ED-F342-B8CF-926AD1EEDD07}" dt="2024-11-22T11:10:14.679" v="30" actId="1076"/>
          <ac:spMkLst>
            <pc:docMk/>
            <pc:sldMk cId="2504157419" sldId="273"/>
            <ac:spMk id="12" creationId="{6A43C8ED-B267-56A7-62D8-6F164353D22F}"/>
          </ac:spMkLst>
        </pc:spChg>
        <pc:spChg chg="mod">
          <ac:chgData name="GEOFFRAY, Emilie" userId="b88bfb10-cb35-40e4-abcd-84ae4614f293" providerId="ADAL" clId="{2807AEC4-E7ED-F342-B8CF-926AD1EEDD07}" dt="2024-11-22T11:10:14.679" v="30" actId="1076"/>
          <ac:spMkLst>
            <pc:docMk/>
            <pc:sldMk cId="2504157419" sldId="273"/>
            <ac:spMk id="13" creationId="{A6929200-EBED-FAD5-EE6A-CCCA748DE9D8}"/>
          </ac:spMkLst>
        </pc:spChg>
        <pc:spChg chg="mod">
          <ac:chgData name="GEOFFRAY, Emilie" userId="b88bfb10-cb35-40e4-abcd-84ae4614f293" providerId="ADAL" clId="{2807AEC4-E7ED-F342-B8CF-926AD1EEDD07}" dt="2024-11-22T11:10:14.679" v="30" actId="1076"/>
          <ac:spMkLst>
            <pc:docMk/>
            <pc:sldMk cId="2504157419" sldId="273"/>
            <ac:spMk id="20" creationId="{CD40A5D5-F15C-CEF0-F915-3FB24C0BF530}"/>
          </ac:spMkLst>
        </pc:spChg>
        <pc:spChg chg="mod">
          <ac:chgData name="GEOFFRAY, Emilie" userId="b88bfb10-cb35-40e4-abcd-84ae4614f293" providerId="ADAL" clId="{2807AEC4-E7ED-F342-B8CF-926AD1EEDD07}" dt="2024-11-22T11:10:35.565" v="36" actId="1076"/>
          <ac:spMkLst>
            <pc:docMk/>
            <pc:sldMk cId="2504157419" sldId="273"/>
            <ac:spMk id="119" creationId="{31E751AA-2923-3046-7B49-EEB24EE94C54}"/>
          </ac:spMkLst>
        </pc:spChg>
        <pc:spChg chg="mod">
          <ac:chgData name="GEOFFRAY, Emilie" userId="b88bfb10-cb35-40e4-abcd-84ae4614f293" providerId="ADAL" clId="{2807AEC4-E7ED-F342-B8CF-926AD1EEDD07}" dt="2024-11-22T11:10:20.058" v="33" actId="1076"/>
          <ac:spMkLst>
            <pc:docMk/>
            <pc:sldMk cId="2504157419" sldId="273"/>
            <ac:spMk id="121" creationId="{60E9D25C-195E-B72F-7BF2-0B4A335DAFE0}"/>
          </ac:spMkLst>
        </pc:spChg>
        <pc:grpChg chg="mod">
          <ac:chgData name="GEOFFRAY, Emilie" userId="b88bfb10-cb35-40e4-abcd-84ae4614f293" providerId="ADAL" clId="{2807AEC4-E7ED-F342-B8CF-926AD1EEDD07}" dt="2024-11-22T11:10:35.565" v="36" actId="1076"/>
          <ac:grpSpMkLst>
            <pc:docMk/>
            <pc:sldMk cId="2504157419" sldId="273"/>
            <ac:grpSpMk id="116" creationId="{B257B6BC-D714-6FC1-2B7F-EE3A6AB40DD4}"/>
          </ac:grpSpMkLst>
        </pc:grpChg>
        <pc:picChg chg="del">
          <ac:chgData name="GEOFFRAY, Emilie" userId="b88bfb10-cb35-40e4-abcd-84ae4614f293" providerId="ADAL" clId="{2807AEC4-E7ED-F342-B8CF-926AD1EEDD07}" dt="2024-11-22T11:03:24.540" v="10" actId="478"/>
          <ac:picMkLst>
            <pc:docMk/>
            <pc:sldMk cId="2504157419" sldId="273"/>
            <ac:picMk id="2" creationId="{6CCFC5D2-5935-D182-313E-8212D7FD92BA}"/>
          </ac:picMkLst>
        </pc:picChg>
        <pc:picChg chg="add del mod">
          <ac:chgData name="GEOFFRAY, Emilie" userId="b88bfb10-cb35-40e4-abcd-84ae4614f293" providerId="ADAL" clId="{2807AEC4-E7ED-F342-B8CF-926AD1EEDD07}" dt="2024-11-22T11:04:03.570" v="16" actId="478"/>
          <ac:picMkLst>
            <pc:docMk/>
            <pc:sldMk cId="2504157419" sldId="273"/>
            <ac:picMk id="3" creationId="{D22AAAF4-8304-21C8-F77B-9FAE64FF4983}"/>
          </ac:picMkLst>
        </pc:picChg>
        <pc:picChg chg="mod">
          <ac:chgData name="GEOFFRAY, Emilie" userId="b88bfb10-cb35-40e4-abcd-84ae4614f293" providerId="ADAL" clId="{2807AEC4-E7ED-F342-B8CF-926AD1EEDD07}" dt="2024-11-22T11:10:14.679" v="30" actId="1076"/>
          <ac:picMkLst>
            <pc:docMk/>
            <pc:sldMk cId="2504157419" sldId="273"/>
            <ac:picMk id="5" creationId="{6A583513-1267-9414-0C59-44CF71542A43}"/>
          </ac:picMkLst>
        </pc:picChg>
        <pc:picChg chg="mod">
          <ac:chgData name="GEOFFRAY, Emilie" userId="b88bfb10-cb35-40e4-abcd-84ae4614f293" providerId="ADAL" clId="{2807AEC4-E7ED-F342-B8CF-926AD1EEDD07}" dt="2024-11-22T11:10:14.679" v="30" actId="1076"/>
          <ac:picMkLst>
            <pc:docMk/>
            <pc:sldMk cId="2504157419" sldId="273"/>
            <ac:picMk id="6" creationId="{5A08FCB6-1A84-6B64-643D-AD4BF8391BD0}"/>
          </ac:picMkLst>
        </pc:picChg>
        <pc:picChg chg="mod">
          <ac:chgData name="GEOFFRAY, Emilie" userId="b88bfb10-cb35-40e4-abcd-84ae4614f293" providerId="ADAL" clId="{2807AEC4-E7ED-F342-B8CF-926AD1EEDD07}" dt="2024-11-22T11:10:14.679" v="30" actId="1076"/>
          <ac:picMkLst>
            <pc:docMk/>
            <pc:sldMk cId="2504157419" sldId="273"/>
            <ac:picMk id="7" creationId="{D080F1FF-9CB1-62C3-2D65-E03B106292E9}"/>
          </ac:picMkLst>
        </pc:picChg>
        <pc:picChg chg="mod">
          <ac:chgData name="GEOFFRAY, Emilie" userId="b88bfb10-cb35-40e4-abcd-84ae4614f293" providerId="ADAL" clId="{2807AEC4-E7ED-F342-B8CF-926AD1EEDD07}" dt="2024-11-22T11:10:14.679" v="30" actId="1076"/>
          <ac:picMkLst>
            <pc:docMk/>
            <pc:sldMk cId="2504157419" sldId="273"/>
            <ac:picMk id="8" creationId="{E4956EC3-81DC-EDA5-190E-8AD478564462}"/>
          </ac:picMkLst>
        </pc:picChg>
        <pc:picChg chg="add mod">
          <ac:chgData name="GEOFFRAY, Emilie" userId="b88bfb10-cb35-40e4-abcd-84ae4614f293" providerId="ADAL" clId="{2807AEC4-E7ED-F342-B8CF-926AD1EEDD07}" dt="2024-11-22T11:09:12.849" v="23" actId="1035"/>
          <ac:picMkLst>
            <pc:docMk/>
            <pc:sldMk cId="2504157419" sldId="273"/>
            <ac:picMk id="9" creationId="{51B7BB82-9C20-87F4-19EE-1ED56F365684}"/>
          </ac:picMkLst>
        </pc:picChg>
        <pc:picChg chg="mod">
          <ac:chgData name="GEOFFRAY, Emilie" userId="b88bfb10-cb35-40e4-abcd-84ae4614f293" providerId="ADAL" clId="{2807AEC4-E7ED-F342-B8CF-926AD1EEDD07}" dt="2024-11-22T11:10:14.679" v="30" actId="1076"/>
          <ac:picMkLst>
            <pc:docMk/>
            <pc:sldMk cId="2504157419" sldId="273"/>
            <ac:picMk id="19" creationId="{EAD633AF-47E4-488C-7B69-9EB5EFFA5CCC}"/>
          </ac:picMkLst>
        </pc:picChg>
      </pc:sldChg>
      <pc:sldChg chg="addSp delSp modSp add mod">
        <pc:chgData name="GEOFFRAY, Emilie" userId="b88bfb10-cb35-40e4-abcd-84ae4614f293" providerId="ADAL" clId="{2807AEC4-E7ED-F342-B8CF-926AD1EEDD07}" dt="2024-11-22T11:14:48.923" v="178" actId="1037"/>
        <pc:sldMkLst>
          <pc:docMk/>
          <pc:sldMk cId="3358825127" sldId="275"/>
        </pc:sldMkLst>
        <pc:spChg chg="add del mod">
          <ac:chgData name="GEOFFRAY, Emilie" userId="b88bfb10-cb35-40e4-abcd-84ae4614f293" providerId="ADAL" clId="{2807AEC4-E7ED-F342-B8CF-926AD1EEDD07}" dt="2024-11-22T11:13:08.053" v="76" actId="478"/>
          <ac:spMkLst>
            <pc:docMk/>
            <pc:sldMk cId="3358825127" sldId="275"/>
            <ac:spMk id="4" creationId="{DA80A1A0-9C48-9F26-CABE-2288CCC7F0D9}"/>
          </ac:spMkLst>
        </pc:spChg>
        <pc:spChg chg="mod">
          <ac:chgData name="GEOFFRAY, Emilie" userId="b88bfb10-cb35-40e4-abcd-84ae4614f293" providerId="ADAL" clId="{2807AEC4-E7ED-F342-B8CF-926AD1EEDD07}" dt="2024-11-22T11:13:59.989" v="102" actId="1076"/>
          <ac:spMkLst>
            <pc:docMk/>
            <pc:sldMk cId="3358825127" sldId="275"/>
            <ac:spMk id="10" creationId="{819DBE62-3437-2635-2DC1-C096BF7B27A7}"/>
          </ac:spMkLst>
        </pc:spChg>
        <pc:spChg chg="mod">
          <ac:chgData name="GEOFFRAY, Emilie" userId="b88bfb10-cb35-40e4-abcd-84ae4614f293" providerId="ADAL" clId="{2807AEC4-E7ED-F342-B8CF-926AD1EEDD07}" dt="2024-11-22T11:14:48.923" v="178" actId="1037"/>
          <ac:spMkLst>
            <pc:docMk/>
            <pc:sldMk cId="3358825127" sldId="275"/>
            <ac:spMk id="11" creationId="{80482C42-6EA9-3691-E6DE-C79977A1F095}"/>
          </ac:spMkLst>
        </pc:spChg>
        <pc:spChg chg="mod">
          <ac:chgData name="GEOFFRAY, Emilie" userId="b88bfb10-cb35-40e4-abcd-84ae4614f293" providerId="ADAL" clId="{2807AEC4-E7ED-F342-B8CF-926AD1EEDD07}" dt="2024-11-22T11:14:43.214" v="171" actId="1037"/>
          <ac:spMkLst>
            <pc:docMk/>
            <pc:sldMk cId="3358825127" sldId="275"/>
            <ac:spMk id="12" creationId="{43D5173B-01C2-39FF-B06C-DF641289778A}"/>
          </ac:spMkLst>
        </pc:spChg>
        <pc:spChg chg="mod">
          <ac:chgData name="GEOFFRAY, Emilie" userId="b88bfb10-cb35-40e4-abcd-84ae4614f293" providerId="ADAL" clId="{2807AEC4-E7ED-F342-B8CF-926AD1EEDD07}" dt="2024-11-22T11:14:46.053" v="175" actId="1037"/>
          <ac:spMkLst>
            <pc:docMk/>
            <pc:sldMk cId="3358825127" sldId="275"/>
            <ac:spMk id="13" creationId="{35E3E6E8-DB8C-B019-0E81-658F06AB4722}"/>
          </ac:spMkLst>
        </pc:spChg>
        <pc:spChg chg="add mod">
          <ac:chgData name="GEOFFRAY, Emilie" userId="b88bfb10-cb35-40e4-abcd-84ae4614f293" providerId="ADAL" clId="{2807AEC4-E7ED-F342-B8CF-926AD1EEDD07}" dt="2024-11-22T11:13:27.314" v="83" actId="1076"/>
          <ac:spMkLst>
            <pc:docMk/>
            <pc:sldMk cId="3358825127" sldId="275"/>
            <ac:spMk id="15" creationId="{D76504A5-CC40-D92F-FFF1-517786CA2DBA}"/>
          </ac:spMkLst>
        </pc:spChg>
        <pc:spChg chg="mod">
          <ac:chgData name="GEOFFRAY, Emilie" userId="b88bfb10-cb35-40e4-abcd-84ae4614f293" providerId="ADAL" clId="{2807AEC4-E7ED-F342-B8CF-926AD1EEDD07}" dt="2024-11-22T11:13:52.531" v="101" actId="1076"/>
          <ac:spMkLst>
            <pc:docMk/>
            <pc:sldMk cId="3358825127" sldId="275"/>
            <ac:spMk id="20" creationId="{BEA0ACED-6BDB-E3C9-8DCB-9486803B63B7}"/>
          </ac:spMkLst>
        </pc:spChg>
        <pc:spChg chg="mod">
          <ac:chgData name="GEOFFRAY, Emilie" userId="b88bfb10-cb35-40e4-abcd-84ae4614f293" providerId="ADAL" clId="{2807AEC4-E7ED-F342-B8CF-926AD1EEDD07}" dt="2024-11-22T11:13:23.888" v="82" actId="1076"/>
          <ac:spMkLst>
            <pc:docMk/>
            <pc:sldMk cId="3358825127" sldId="275"/>
            <ac:spMk id="119" creationId="{764FC302-8C80-8516-429F-072B43C5A944}"/>
          </ac:spMkLst>
        </pc:spChg>
        <pc:spChg chg="del">
          <ac:chgData name="GEOFFRAY, Emilie" userId="b88bfb10-cb35-40e4-abcd-84ae4614f293" providerId="ADAL" clId="{2807AEC4-E7ED-F342-B8CF-926AD1EEDD07}" dt="2024-11-22T11:11:52.490" v="43" actId="478"/>
          <ac:spMkLst>
            <pc:docMk/>
            <pc:sldMk cId="3358825127" sldId="275"/>
            <ac:spMk id="121" creationId="{D1F2D8AF-6D5F-1D91-1F03-10EAF9EF3B5B}"/>
          </ac:spMkLst>
        </pc:spChg>
        <pc:grpChg chg="del">
          <ac:chgData name="GEOFFRAY, Emilie" userId="b88bfb10-cb35-40e4-abcd-84ae4614f293" providerId="ADAL" clId="{2807AEC4-E7ED-F342-B8CF-926AD1EEDD07}" dt="2024-11-22T11:11:54.167" v="44" actId="478"/>
          <ac:grpSpMkLst>
            <pc:docMk/>
            <pc:sldMk cId="3358825127" sldId="275"/>
            <ac:grpSpMk id="116" creationId="{094EC93D-1BC9-F841-8B1D-59E2075758A3}"/>
          </ac:grpSpMkLst>
        </pc:grpChg>
        <pc:picChg chg="add mod">
          <ac:chgData name="GEOFFRAY, Emilie" userId="b88bfb10-cb35-40e4-abcd-84ae4614f293" providerId="ADAL" clId="{2807AEC4-E7ED-F342-B8CF-926AD1EEDD07}" dt="2024-11-22T11:14:13.084" v="107" actId="1076"/>
          <ac:picMkLst>
            <pc:docMk/>
            <pc:sldMk cId="3358825127" sldId="275"/>
            <ac:picMk id="3" creationId="{2E5EC214-1483-97ED-6D80-479F387DCB69}"/>
          </ac:picMkLst>
        </pc:picChg>
        <pc:picChg chg="mod">
          <ac:chgData name="GEOFFRAY, Emilie" userId="b88bfb10-cb35-40e4-abcd-84ae4614f293" providerId="ADAL" clId="{2807AEC4-E7ED-F342-B8CF-926AD1EEDD07}" dt="2024-11-22T11:14:29.326" v="129" actId="1037"/>
          <ac:picMkLst>
            <pc:docMk/>
            <pc:sldMk cId="3358825127" sldId="275"/>
            <ac:picMk id="5" creationId="{78363408-4FE5-F34E-E9E7-09CD85E42601}"/>
          </ac:picMkLst>
        </pc:picChg>
        <pc:picChg chg="mod">
          <ac:chgData name="GEOFFRAY, Emilie" userId="b88bfb10-cb35-40e4-abcd-84ae4614f293" providerId="ADAL" clId="{2807AEC4-E7ED-F342-B8CF-926AD1EEDD07}" dt="2024-11-22T11:14:38.657" v="164" actId="1037"/>
          <ac:picMkLst>
            <pc:docMk/>
            <pc:sldMk cId="3358825127" sldId="275"/>
            <ac:picMk id="6" creationId="{826BA31E-7926-9571-608F-68ACD4EF0A6D}"/>
          </ac:picMkLst>
        </pc:picChg>
        <pc:picChg chg="mod">
          <ac:chgData name="GEOFFRAY, Emilie" userId="b88bfb10-cb35-40e4-abcd-84ae4614f293" providerId="ADAL" clId="{2807AEC4-E7ED-F342-B8CF-926AD1EEDD07}" dt="2024-11-22T11:14:25.178" v="116" actId="1037"/>
          <ac:picMkLst>
            <pc:docMk/>
            <pc:sldMk cId="3358825127" sldId="275"/>
            <ac:picMk id="7" creationId="{567B7F0D-0EBF-9327-1EF2-14F7BE51A9A2}"/>
          </ac:picMkLst>
        </pc:picChg>
        <pc:picChg chg="mod">
          <ac:chgData name="GEOFFRAY, Emilie" userId="b88bfb10-cb35-40e4-abcd-84ae4614f293" providerId="ADAL" clId="{2807AEC4-E7ED-F342-B8CF-926AD1EEDD07}" dt="2024-11-22T11:14:33.425" v="143" actId="1037"/>
          <ac:picMkLst>
            <pc:docMk/>
            <pc:sldMk cId="3358825127" sldId="275"/>
            <ac:picMk id="8" creationId="{5B7DFC74-F43C-EF2C-DEFD-24E8AA28A401}"/>
          </ac:picMkLst>
        </pc:picChg>
        <pc:picChg chg="del">
          <ac:chgData name="GEOFFRAY, Emilie" userId="b88bfb10-cb35-40e4-abcd-84ae4614f293" providerId="ADAL" clId="{2807AEC4-E7ED-F342-B8CF-926AD1EEDD07}" dt="2024-11-22T11:11:27.913" v="38" actId="478"/>
          <ac:picMkLst>
            <pc:docMk/>
            <pc:sldMk cId="3358825127" sldId="275"/>
            <ac:picMk id="9" creationId="{35FE99B4-43C4-1898-356B-CDA9504DD8F4}"/>
          </ac:picMkLst>
        </pc:picChg>
        <pc:picChg chg="mod">
          <ac:chgData name="GEOFFRAY, Emilie" userId="b88bfb10-cb35-40e4-abcd-84ae4614f293" providerId="ADAL" clId="{2807AEC4-E7ED-F342-B8CF-926AD1EEDD07}" dt="2024-11-22T11:13:42.078" v="100" actId="1076"/>
          <ac:picMkLst>
            <pc:docMk/>
            <pc:sldMk cId="3358825127" sldId="275"/>
            <ac:picMk id="19" creationId="{CD079D6C-E559-1C30-909B-670A8401F3A5}"/>
          </ac:picMkLst>
        </pc:picChg>
      </pc:sldChg>
      <pc:sldChg chg="addSp delSp modSp mod">
        <pc:chgData name="GEOFFRAY, Emilie" userId="b88bfb10-cb35-40e4-abcd-84ae4614f293" providerId="ADAL" clId="{2807AEC4-E7ED-F342-B8CF-926AD1EEDD07}" dt="2024-11-22T13:53:03.094" v="620" actId="1076"/>
        <pc:sldMkLst>
          <pc:docMk/>
          <pc:sldMk cId="3088922436" sldId="276"/>
        </pc:sldMkLst>
        <pc:spChg chg="add mod">
          <ac:chgData name="GEOFFRAY, Emilie" userId="b88bfb10-cb35-40e4-abcd-84ae4614f293" providerId="ADAL" clId="{2807AEC4-E7ED-F342-B8CF-926AD1EEDD07}" dt="2024-11-22T13:53:03.094" v="620" actId="1076"/>
          <ac:spMkLst>
            <pc:docMk/>
            <pc:sldMk cId="3088922436" sldId="276"/>
            <ac:spMk id="4" creationId="{01B80574-5EE2-0F93-AC46-069E05326DDD}"/>
          </ac:spMkLst>
        </pc:spChg>
        <pc:spChg chg="add del">
          <ac:chgData name="GEOFFRAY, Emilie" userId="b88bfb10-cb35-40e4-abcd-84ae4614f293" providerId="ADAL" clId="{2807AEC4-E7ED-F342-B8CF-926AD1EEDD07}" dt="2024-11-22T13:36:00.003" v="485" actId="478"/>
          <ac:spMkLst>
            <pc:docMk/>
            <pc:sldMk cId="3088922436" sldId="276"/>
            <ac:spMk id="7" creationId="{7D684A5C-B470-8367-AF18-F51BF5E23FD8}"/>
          </ac:spMkLst>
        </pc:spChg>
        <pc:spChg chg="add mod">
          <ac:chgData name="GEOFFRAY, Emilie" userId="b88bfb10-cb35-40e4-abcd-84ae4614f293" providerId="ADAL" clId="{2807AEC4-E7ED-F342-B8CF-926AD1EEDD07}" dt="2024-11-22T13:36:26.843" v="490" actId="20577"/>
          <ac:spMkLst>
            <pc:docMk/>
            <pc:sldMk cId="3088922436" sldId="276"/>
            <ac:spMk id="8" creationId="{C149556F-73B5-8ABE-DFC0-4DCDCFC896EC}"/>
          </ac:spMkLst>
        </pc:spChg>
        <pc:spChg chg="mod">
          <ac:chgData name="GEOFFRAY, Emilie" userId="b88bfb10-cb35-40e4-abcd-84ae4614f293" providerId="ADAL" clId="{2807AEC4-E7ED-F342-B8CF-926AD1EEDD07}" dt="2024-11-22T13:36:52.289" v="491"/>
          <ac:spMkLst>
            <pc:docMk/>
            <pc:sldMk cId="3088922436" sldId="276"/>
            <ac:spMk id="10" creationId="{42C5BA5B-0FB2-82C3-C3DF-B3AB902A0D37}"/>
          </ac:spMkLst>
        </pc:spChg>
        <pc:spChg chg="mod">
          <ac:chgData name="GEOFFRAY, Emilie" userId="b88bfb10-cb35-40e4-abcd-84ae4614f293" providerId="ADAL" clId="{2807AEC4-E7ED-F342-B8CF-926AD1EEDD07}" dt="2024-11-22T13:36:52.289" v="491"/>
          <ac:spMkLst>
            <pc:docMk/>
            <pc:sldMk cId="3088922436" sldId="276"/>
            <ac:spMk id="11" creationId="{12832B29-C403-4EBD-DE24-8131227C9163}"/>
          </ac:spMkLst>
        </pc:spChg>
        <pc:spChg chg="mod">
          <ac:chgData name="GEOFFRAY, Emilie" userId="b88bfb10-cb35-40e4-abcd-84ae4614f293" providerId="ADAL" clId="{2807AEC4-E7ED-F342-B8CF-926AD1EEDD07}" dt="2024-11-22T13:37:01.634" v="494"/>
          <ac:spMkLst>
            <pc:docMk/>
            <pc:sldMk cId="3088922436" sldId="276"/>
            <ac:spMk id="13" creationId="{7736F8F0-FF04-9E54-C21C-B68C0404538D}"/>
          </ac:spMkLst>
        </pc:spChg>
        <pc:spChg chg="mod">
          <ac:chgData name="GEOFFRAY, Emilie" userId="b88bfb10-cb35-40e4-abcd-84ae4614f293" providerId="ADAL" clId="{2807AEC4-E7ED-F342-B8CF-926AD1EEDD07}" dt="2024-11-22T13:37:01.634" v="494"/>
          <ac:spMkLst>
            <pc:docMk/>
            <pc:sldMk cId="3088922436" sldId="276"/>
            <ac:spMk id="14" creationId="{A5B48340-E68D-E785-BD8C-3C825B43AF3D}"/>
          </ac:spMkLst>
        </pc:spChg>
        <pc:spChg chg="mod">
          <ac:chgData name="GEOFFRAY, Emilie" userId="b88bfb10-cb35-40e4-abcd-84ae4614f293" providerId="ADAL" clId="{2807AEC4-E7ED-F342-B8CF-926AD1EEDD07}" dt="2024-11-22T13:37:01.634" v="494"/>
          <ac:spMkLst>
            <pc:docMk/>
            <pc:sldMk cId="3088922436" sldId="276"/>
            <ac:spMk id="16" creationId="{B2A956AB-1B6C-7F66-C5DB-6E7B3370BB8A}"/>
          </ac:spMkLst>
        </pc:spChg>
        <pc:spChg chg="mod">
          <ac:chgData name="GEOFFRAY, Emilie" userId="b88bfb10-cb35-40e4-abcd-84ae4614f293" providerId="ADAL" clId="{2807AEC4-E7ED-F342-B8CF-926AD1EEDD07}" dt="2024-11-22T13:37:01.634" v="494"/>
          <ac:spMkLst>
            <pc:docMk/>
            <pc:sldMk cId="3088922436" sldId="276"/>
            <ac:spMk id="17" creationId="{71B2EE3C-ECD8-4293-B174-9901FE6128EE}"/>
          </ac:spMkLst>
        </pc:spChg>
        <pc:grpChg chg="add del mod">
          <ac:chgData name="GEOFFRAY, Emilie" userId="b88bfb10-cb35-40e4-abcd-84ae4614f293" providerId="ADAL" clId="{2807AEC4-E7ED-F342-B8CF-926AD1EEDD07}" dt="2024-11-22T13:36:56.023" v="493" actId="478"/>
          <ac:grpSpMkLst>
            <pc:docMk/>
            <pc:sldMk cId="3088922436" sldId="276"/>
            <ac:grpSpMk id="9" creationId="{577311B5-0965-0190-D85F-7B56B17B0388}"/>
          </ac:grpSpMkLst>
        </pc:grpChg>
        <pc:grpChg chg="add mod">
          <ac:chgData name="GEOFFRAY, Emilie" userId="b88bfb10-cb35-40e4-abcd-84ae4614f293" providerId="ADAL" clId="{2807AEC4-E7ED-F342-B8CF-926AD1EEDD07}" dt="2024-11-22T13:37:03.754" v="495" actId="1076"/>
          <ac:grpSpMkLst>
            <pc:docMk/>
            <pc:sldMk cId="3088922436" sldId="276"/>
            <ac:grpSpMk id="12" creationId="{C40E4F29-63A9-617B-A901-9280BB2C6E97}"/>
          </ac:grpSpMkLst>
        </pc:grpChg>
        <pc:grpChg chg="add mod">
          <ac:chgData name="GEOFFRAY, Emilie" userId="b88bfb10-cb35-40e4-abcd-84ae4614f293" providerId="ADAL" clId="{2807AEC4-E7ED-F342-B8CF-926AD1EEDD07}" dt="2024-11-22T13:37:03.754" v="495" actId="1076"/>
          <ac:grpSpMkLst>
            <pc:docMk/>
            <pc:sldMk cId="3088922436" sldId="276"/>
            <ac:grpSpMk id="15" creationId="{9720CFC5-D6DC-55A6-D177-5E55941B89AE}"/>
          </ac:grpSpMkLst>
        </pc:grpChg>
        <pc:picChg chg="mod">
          <ac:chgData name="GEOFFRAY, Emilie" userId="b88bfb10-cb35-40e4-abcd-84ae4614f293" providerId="ADAL" clId="{2807AEC4-E7ED-F342-B8CF-926AD1EEDD07}" dt="2024-11-22T13:34:57.726" v="470" actId="1076"/>
          <ac:picMkLst>
            <pc:docMk/>
            <pc:sldMk cId="3088922436" sldId="276"/>
            <ac:picMk id="6" creationId="{6E220E39-E7F4-B191-089E-36B0CE73F71B}"/>
          </ac:picMkLst>
        </pc:picChg>
      </pc:sldChg>
      <pc:sldChg chg="new del">
        <pc:chgData name="GEOFFRAY, Emilie" userId="b88bfb10-cb35-40e4-abcd-84ae4614f293" providerId="ADAL" clId="{2807AEC4-E7ED-F342-B8CF-926AD1EEDD07}" dt="2024-11-22T13:28:46.265" v="427" actId="680"/>
        <pc:sldMkLst>
          <pc:docMk/>
          <pc:sldMk cId="1785764194" sldId="277"/>
        </pc:sldMkLst>
      </pc:sldChg>
      <pc:sldChg chg="new del">
        <pc:chgData name="GEOFFRAY, Emilie" userId="b88bfb10-cb35-40e4-abcd-84ae4614f293" providerId="ADAL" clId="{2807AEC4-E7ED-F342-B8CF-926AD1EEDD07}" dt="2024-11-22T13:28:35.115" v="421" actId="680"/>
        <pc:sldMkLst>
          <pc:docMk/>
          <pc:sldMk cId="2212678368" sldId="277"/>
        </pc:sldMkLst>
      </pc:sldChg>
      <pc:sldChg chg="new del">
        <pc:chgData name="GEOFFRAY, Emilie" userId="b88bfb10-cb35-40e4-abcd-84ae4614f293" providerId="ADAL" clId="{2807AEC4-E7ED-F342-B8CF-926AD1EEDD07}" dt="2024-11-22T13:28:40.902" v="425" actId="680"/>
        <pc:sldMkLst>
          <pc:docMk/>
          <pc:sldMk cId="3775580788" sldId="277"/>
        </pc:sldMkLst>
      </pc:sldChg>
      <pc:sldChg chg="new del">
        <pc:chgData name="GEOFFRAY, Emilie" userId="b88bfb10-cb35-40e4-abcd-84ae4614f293" providerId="ADAL" clId="{2807AEC4-E7ED-F342-B8CF-926AD1EEDD07}" dt="2024-11-22T13:28:37.457" v="423" actId="680"/>
        <pc:sldMkLst>
          <pc:docMk/>
          <pc:sldMk cId="4240726349" sldId="277"/>
        </pc:sldMkLst>
      </pc:sldChg>
    </pc:docChg>
  </pc:docChgLst>
  <pc:docChgLst>
    <pc:chgData name="CIURLIK, Yohann" userId="9b3976aa-0157-430c-bafe-84abfe68d92f" providerId="ADAL" clId="{F8B71F7B-6180-914B-8943-0499A5F3C053}"/>
    <pc:docChg chg="undo redo custSel addSld delSld modSld sldOrd">
      <pc:chgData name="CIURLIK, Yohann" userId="9b3976aa-0157-430c-bafe-84abfe68d92f" providerId="ADAL" clId="{F8B71F7B-6180-914B-8943-0499A5F3C053}" dt="2024-11-22T14:03:15.671" v="9992"/>
      <pc:docMkLst>
        <pc:docMk/>
      </pc:docMkLst>
      <pc:sldChg chg="addSp delSp modSp mod">
        <pc:chgData name="CIURLIK, Yohann" userId="9b3976aa-0157-430c-bafe-84abfe68d92f" providerId="ADAL" clId="{F8B71F7B-6180-914B-8943-0499A5F3C053}" dt="2024-11-22T09:37:02.571" v="1014" actId="113"/>
        <pc:sldMkLst>
          <pc:docMk/>
          <pc:sldMk cId="0" sldId="257"/>
        </pc:sldMkLst>
        <pc:spChg chg="add mod topLvl">
          <ac:chgData name="CIURLIK, Yohann" userId="9b3976aa-0157-430c-bafe-84abfe68d92f" providerId="ADAL" clId="{F8B71F7B-6180-914B-8943-0499A5F3C053}" dt="2024-11-22T08:12:50.078" v="320" actId="1035"/>
          <ac:spMkLst>
            <pc:docMk/>
            <pc:sldMk cId="0" sldId="257"/>
            <ac:spMk id="10" creationId="{3255BEF8-C6B7-157B-1693-EAEA0EB5F4BC}"/>
          </ac:spMkLst>
        </pc:spChg>
        <pc:spChg chg="add mod topLvl">
          <ac:chgData name="CIURLIK, Yohann" userId="9b3976aa-0157-430c-bafe-84abfe68d92f" providerId="ADAL" clId="{F8B71F7B-6180-914B-8943-0499A5F3C053}" dt="2024-11-22T08:12:50.078" v="320" actId="1035"/>
          <ac:spMkLst>
            <pc:docMk/>
            <pc:sldMk cId="0" sldId="257"/>
            <ac:spMk id="11" creationId="{B5F6C810-F80B-A41D-4398-BE0A68C72201}"/>
          </ac:spMkLst>
        </pc:spChg>
        <pc:spChg chg="add mod topLvl">
          <ac:chgData name="CIURLIK, Yohann" userId="9b3976aa-0157-430c-bafe-84abfe68d92f" providerId="ADAL" clId="{F8B71F7B-6180-914B-8943-0499A5F3C053}" dt="2024-11-22T08:12:50.078" v="320" actId="1035"/>
          <ac:spMkLst>
            <pc:docMk/>
            <pc:sldMk cId="0" sldId="257"/>
            <ac:spMk id="12" creationId="{9737AEA4-F550-8023-D67B-CF9CFFFC6383}"/>
          </ac:spMkLst>
        </pc:spChg>
        <pc:spChg chg="add mod topLvl">
          <ac:chgData name="CIURLIK, Yohann" userId="9b3976aa-0157-430c-bafe-84abfe68d92f" providerId="ADAL" clId="{F8B71F7B-6180-914B-8943-0499A5F3C053}" dt="2024-11-22T08:12:50.078" v="320" actId="1035"/>
          <ac:spMkLst>
            <pc:docMk/>
            <pc:sldMk cId="0" sldId="257"/>
            <ac:spMk id="13" creationId="{CA0265D1-F06E-5ED1-EF0A-F53CF0AE1C96}"/>
          </ac:spMkLst>
        </pc:spChg>
        <pc:spChg chg="mod topLvl">
          <ac:chgData name="CIURLIK, Yohann" userId="9b3976aa-0157-430c-bafe-84abfe68d92f" providerId="ADAL" clId="{F8B71F7B-6180-914B-8943-0499A5F3C053}" dt="2024-11-22T08:12:50.078" v="320" actId="1035"/>
          <ac:spMkLst>
            <pc:docMk/>
            <pc:sldMk cId="0" sldId="257"/>
            <ac:spMk id="20" creationId="{CA868994-AAAC-905D-CC81-34F3B0972BA0}"/>
          </ac:spMkLst>
        </pc:spChg>
        <pc:spChg chg="mod">
          <ac:chgData name="CIURLIK, Yohann" userId="9b3976aa-0157-430c-bafe-84abfe68d92f" providerId="ADAL" clId="{F8B71F7B-6180-914B-8943-0499A5F3C053}" dt="2024-11-22T09:36:57.751" v="1013" actId="14100"/>
          <ac:spMkLst>
            <pc:docMk/>
            <pc:sldMk cId="0" sldId="257"/>
            <ac:spMk id="118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09:37:02.571" v="1014" actId="113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08:12:41.012" v="316" actId="20577"/>
          <ac:spMkLst>
            <pc:docMk/>
            <pc:sldMk cId="0" sldId="257"/>
            <ac:spMk id="121" creationId="{00000000-0000-0000-0000-000000000000}"/>
          </ac:spMkLst>
        </pc:spChg>
        <pc:grpChg chg="add del mod">
          <ac:chgData name="CIURLIK, Yohann" userId="9b3976aa-0157-430c-bafe-84abfe68d92f" providerId="ADAL" clId="{F8B71F7B-6180-914B-8943-0499A5F3C053}" dt="2024-11-22T08:11:54.732" v="313" actId="165"/>
          <ac:grpSpMkLst>
            <pc:docMk/>
            <pc:sldMk cId="0" sldId="257"/>
            <ac:grpSpMk id="14" creationId="{EBCA3EC7-C5C9-D256-DAE2-F8615BF8AB2E}"/>
          </ac:grpSpMkLst>
        </pc:grpChg>
        <pc:grpChg chg="add del mod">
          <ac:chgData name="CIURLIK, Yohann" userId="9b3976aa-0157-430c-bafe-84abfe68d92f" providerId="ADAL" clId="{F8B71F7B-6180-914B-8943-0499A5F3C053}" dt="2024-11-22T08:11:54.732" v="313" actId="165"/>
          <ac:grpSpMkLst>
            <pc:docMk/>
            <pc:sldMk cId="0" sldId="257"/>
            <ac:grpSpMk id="15" creationId="{3042DD02-4D99-BF39-F8D1-AA57D7CB1AF4}"/>
          </ac:grpSpMkLst>
        </pc:grpChg>
        <pc:grpChg chg="add del mod">
          <ac:chgData name="CIURLIK, Yohann" userId="9b3976aa-0157-430c-bafe-84abfe68d92f" providerId="ADAL" clId="{F8B71F7B-6180-914B-8943-0499A5F3C053}" dt="2024-11-22T08:11:54.732" v="313" actId="165"/>
          <ac:grpSpMkLst>
            <pc:docMk/>
            <pc:sldMk cId="0" sldId="257"/>
            <ac:grpSpMk id="16" creationId="{1A15D9DB-7342-0814-BE61-D6ED30831507}"/>
          </ac:grpSpMkLst>
        </pc:grpChg>
        <pc:grpChg chg="add del mod">
          <ac:chgData name="CIURLIK, Yohann" userId="9b3976aa-0157-430c-bafe-84abfe68d92f" providerId="ADAL" clId="{F8B71F7B-6180-914B-8943-0499A5F3C053}" dt="2024-11-22T08:11:54.732" v="313" actId="165"/>
          <ac:grpSpMkLst>
            <pc:docMk/>
            <pc:sldMk cId="0" sldId="257"/>
            <ac:grpSpMk id="17" creationId="{DAAA93A0-956F-A50E-1589-C4FCF90FBFAA}"/>
          </ac:grpSpMkLst>
        </pc:grpChg>
        <pc:grpChg chg="add del mod">
          <ac:chgData name="CIURLIK, Yohann" userId="9b3976aa-0157-430c-bafe-84abfe68d92f" providerId="ADAL" clId="{F8B71F7B-6180-914B-8943-0499A5F3C053}" dt="2024-11-22T08:11:54.732" v="313" actId="165"/>
          <ac:grpSpMkLst>
            <pc:docMk/>
            <pc:sldMk cId="0" sldId="257"/>
            <ac:grpSpMk id="18" creationId="{03F65ADF-C5C3-63EE-4A47-7B0ABC1B43CC}"/>
          </ac:grpSpMkLst>
        </pc:grpChg>
        <pc:grpChg chg="mod">
          <ac:chgData name="CIURLIK, Yohann" userId="9b3976aa-0157-430c-bafe-84abfe68d92f" providerId="ADAL" clId="{F8B71F7B-6180-914B-8943-0499A5F3C053}" dt="2024-11-22T09:33:46.121" v="917" actId="14100"/>
          <ac:grpSpMkLst>
            <pc:docMk/>
            <pc:sldMk cId="0" sldId="257"/>
            <ac:grpSpMk id="116" creationId="{00000000-0000-0000-0000-000000000000}"/>
          </ac:grpSpMkLst>
        </pc:grpChg>
        <pc:picChg chg="add del mod">
          <ac:chgData name="CIURLIK, Yohann" userId="9b3976aa-0157-430c-bafe-84abfe68d92f" providerId="ADAL" clId="{F8B71F7B-6180-914B-8943-0499A5F3C053}" dt="2024-11-22T07:58:19.626" v="118" actId="21"/>
          <ac:picMkLst>
            <pc:docMk/>
            <pc:sldMk cId="0" sldId="257"/>
            <ac:picMk id="4" creationId="{52A9106E-7CFE-91FE-0F73-21DF0CDDBDBE}"/>
          </ac:picMkLst>
        </pc:picChg>
        <pc:picChg chg="add mod topLvl">
          <ac:chgData name="CIURLIK, Yohann" userId="9b3976aa-0157-430c-bafe-84abfe68d92f" providerId="ADAL" clId="{F8B71F7B-6180-914B-8943-0499A5F3C053}" dt="2024-11-22T08:12:50.078" v="320" actId="1035"/>
          <ac:picMkLst>
            <pc:docMk/>
            <pc:sldMk cId="0" sldId="257"/>
            <ac:picMk id="5" creationId="{C97D76A0-B2FC-3527-3CE2-C40EFA3FAED6}"/>
          </ac:picMkLst>
        </pc:picChg>
        <pc:picChg chg="add mod topLvl">
          <ac:chgData name="CIURLIK, Yohann" userId="9b3976aa-0157-430c-bafe-84abfe68d92f" providerId="ADAL" clId="{F8B71F7B-6180-914B-8943-0499A5F3C053}" dt="2024-11-22T08:12:50.078" v="320" actId="1035"/>
          <ac:picMkLst>
            <pc:docMk/>
            <pc:sldMk cId="0" sldId="257"/>
            <ac:picMk id="6" creationId="{AC269F01-2651-5653-FD33-3A07689293BB}"/>
          </ac:picMkLst>
        </pc:picChg>
        <pc:picChg chg="add mod topLvl">
          <ac:chgData name="CIURLIK, Yohann" userId="9b3976aa-0157-430c-bafe-84abfe68d92f" providerId="ADAL" clId="{F8B71F7B-6180-914B-8943-0499A5F3C053}" dt="2024-11-22T08:12:50.078" v="320" actId="1035"/>
          <ac:picMkLst>
            <pc:docMk/>
            <pc:sldMk cId="0" sldId="257"/>
            <ac:picMk id="7" creationId="{EB66E319-23DC-028C-9B0F-76130417A6AB}"/>
          </ac:picMkLst>
        </pc:picChg>
        <pc:picChg chg="add mod topLvl">
          <ac:chgData name="CIURLIK, Yohann" userId="9b3976aa-0157-430c-bafe-84abfe68d92f" providerId="ADAL" clId="{F8B71F7B-6180-914B-8943-0499A5F3C053}" dt="2024-11-22T08:12:50.078" v="320" actId="1035"/>
          <ac:picMkLst>
            <pc:docMk/>
            <pc:sldMk cId="0" sldId="257"/>
            <ac:picMk id="8" creationId="{9640D203-E5ED-ABF2-4BC9-65B64E6EEF23}"/>
          </ac:picMkLst>
        </pc:picChg>
        <pc:picChg chg="mod topLvl">
          <ac:chgData name="CIURLIK, Yohann" userId="9b3976aa-0157-430c-bafe-84abfe68d92f" providerId="ADAL" clId="{F8B71F7B-6180-914B-8943-0499A5F3C053}" dt="2024-11-22T08:12:50.078" v="320" actId="1035"/>
          <ac:picMkLst>
            <pc:docMk/>
            <pc:sldMk cId="0" sldId="257"/>
            <ac:picMk id="19" creationId="{2111A0ED-AC72-DC97-C7EE-B2DF9A297E87}"/>
          </ac:picMkLst>
        </pc:picChg>
      </pc:sldChg>
      <pc:sldChg chg="addSp delSp modSp mod modNotesTx">
        <pc:chgData name="CIURLIK, Yohann" userId="9b3976aa-0157-430c-bafe-84abfe68d92f" providerId="ADAL" clId="{F8B71F7B-6180-914B-8943-0499A5F3C053}" dt="2024-11-22T13:12:46.227" v="7140" actId="20577"/>
        <pc:sldMkLst>
          <pc:docMk/>
          <pc:sldMk cId="0" sldId="258"/>
        </pc:sldMkLst>
        <pc:spChg chg="add del mod">
          <ac:chgData name="CIURLIK, Yohann" userId="9b3976aa-0157-430c-bafe-84abfe68d92f" providerId="ADAL" clId="{F8B71F7B-6180-914B-8943-0499A5F3C053}" dt="2024-11-22T09:23:43.779" v="650" actId="478"/>
          <ac:spMkLst>
            <pc:docMk/>
            <pc:sldMk cId="0" sldId="258"/>
            <ac:spMk id="4" creationId="{C1953CCA-D255-63F7-2D05-C99C426AC5B5}"/>
          </ac:spMkLst>
        </pc:spChg>
        <pc:spChg chg="mod">
          <ac:chgData name="CIURLIK, Yohann" userId="9b3976aa-0157-430c-bafe-84abfe68d92f" providerId="ADAL" clId="{F8B71F7B-6180-914B-8943-0499A5F3C053}" dt="2024-11-22T09:21:57.680" v="633" actId="1076"/>
          <ac:spMkLst>
            <pc:docMk/>
            <pc:sldMk cId="0" sldId="258"/>
            <ac:spMk id="139" creationId="{00000000-0000-0000-0000-000000000000}"/>
          </ac:spMkLst>
        </pc:spChg>
        <pc:spChg chg="del mod topLvl">
          <ac:chgData name="CIURLIK, Yohann" userId="9b3976aa-0157-430c-bafe-84abfe68d92f" providerId="ADAL" clId="{F8B71F7B-6180-914B-8943-0499A5F3C053}" dt="2024-11-22T09:23:40.844" v="648" actId="478"/>
          <ac:spMkLst>
            <pc:docMk/>
            <pc:sldMk cId="0" sldId="258"/>
            <ac:spMk id="142" creationId="{00000000-0000-0000-0000-000000000000}"/>
          </ac:spMkLst>
        </pc:spChg>
        <pc:spChg chg="add del mod topLvl">
          <ac:chgData name="CIURLIK, Yohann" userId="9b3976aa-0157-430c-bafe-84abfe68d92f" providerId="ADAL" clId="{F8B71F7B-6180-914B-8943-0499A5F3C053}" dt="2024-11-22T09:27:21.029" v="843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09:19:35.154" v="630" actId="20577"/>
          <ac:spMkLst>
            <pc:docMk/>
            <pc:sldMk cId="0" sldId="258"/>
            <ac:spMk id="144" creationId="{00000000-0000-0000-0000-000000000000}"/>
          </ac:spMkLst>
        </pc:spChg>
        <pc:grpChg chg="add del">
          <ac:chgData name="CIURLIK, Yohann" userId="9b3976aa-0157-430c-bafe-84abfe68d92f" providerId="ADAL" clId="{F8B71F7B-6180-914B-8943-0499A5F3C053}" dt="2024-11-22T09:23:40.844" v="648" actId="478"/>
          <ac:grpSpMkLst>
            <pc:docMk/>
            <pc:sldMk cId="0" sldId="258"/>
            <ac:grpSpMk id="141" creationId="{00000000-0000-0000-0000-000000000000}"/>
          </ac:grpSpMkLst>
        </pc:grpChg>
        <pc:picChg chg="mod">
          <ac:chgData name="CIURLIK, Yohann" userId="9b3976aa-0157-430c-bafe-84abfe68d92f" providerId="ADAL" clId="{F8B71F7B-6180-914B-8943-0499A5F3C053}" dt="2024-11-22T10:24:24.702" v="2272" actId="14100"/>
          <ac:picMkLst>
            <pc:docMk/>
            <pc:sldMk cId="0" sldId="258"/>
            <ac:picMk id="2" creationId="{1612A124-0F10-5283-2F69-D94CE720268C}"/>
          </ac:picMkLst>
        </pc:picChg>
        <pc:picChg chg="add mod modCrop">
          <ac:chgData name="CIURLIK, Yohann" userId="9b3976aa-0157-430c-bafe-84abfe68d92f" providerId="ADAL" clId="{F8B71F7B-6180-914B-8943-0499A5F3C053}" dt="2024-11-22T09:24:30.610" v="655" actId="1076"/>
          <ac:picMkLst>
            <pc:docMk/>
            <pc:sldMk cId="0" sldId="258"/>
            <ac:picMk id="3" creationId="{D8C55C95-47E6-DD67-527F-26DB106F5730}"/>
          </ac:picMkLst>
        </pc:picChg>
      </pc:sldChg>
      <pc:sldChg chg="addSp modSp mod modAnim modNotesTx">
        <pc:chgData name="CIURLIK, Yohann" userId="9b3976aa-0157-430c-bafe-84abfe68d92f" providerId="ADAL" clId="{F8B71F7B-6180-914B-8943-0499A5F3C053}" dt="2024-11-22T14:03:15.671" v="9992"/>
        <pc:sldMkLst>
          <pc:docMk/>
          <pc:sldMk cId="0" sldId="259"/>
        </pc:sldMkLst>
        <pc:picChg chg="add mod">
          <ac:chgData name="CIURLIK, Yohann" userId="9b3976aa-0157-430c-bafe-84abfe68d92f" providerId="ADAL" clId="{F8B71F7B-6180-914B-8943-0499A5F3C053}" dt="2024-11-22T14:03:15.671" v="9992"/>
          <ac:picMkLst>
            <pc:docMk/>
            <pc:sldMk cId="0" sldId="259"/>
            <ac:picMk id="2" creationId="{1063472B-29F8-BC1D-307F-B1EF91848FFD}"/>
          </ac:picMkLst>
        </pc:picChg>
      </pc:sldChg>
      <pc:sldChg chg="addSp delSp modSp mod ord modShow">
        <pc:chgData name="CIURLIK, Yohann" userId="9b3976aa-0157-430c-bafe-84abfe68d92f" providerId="ADAL" clId="{F8B71F7B-6180-914B-8943-0499A5F3C053}" dt="2024-11-22T12:57:46.803" v="5989"/>
        <pc:sldMkLst>
          <pc:docMk/>
          <pc:sldMk cId="0" sldId="260"/>
        </pc:sldMkLst>
        <pc:spChg chg="add mod">
          <ac:chgData name="CIURLIK, Yohann" userId="9b3976aa-0157-430c-bafe-84abfe68d92f" providerId="ADAL" clId="{F8B71F7B-6180-914B-8943-0499A5F3C053}" dt="2024-11-22T12:57:37.191" v="5987"/>
          <ac:spMkLst>
            <pc:docMk/>
            <pc:sldMk cId="0" sldId="260"/>
            <ac:spMk id="2" creationId="{AACAAC8F-FF26-5420-8AB7-7BBA8C99A81B}"/>
          </ac:spMkLst>
        </pc:spChg>
        <pc:spChg chg="add mod">
          <ac:chgData name="CIURLIK, Yohann" userId="9b3976aa-0157-430c-bafe-84abfe68d92f" providerId="ADAL" clId="{F8B71F7B-6180-914B-8943-0499A5F3C053}" dt="2024-11-22T12:57:46.803" v="5989"/>
          <ac:spMkLst>
            <pc:docMk/>
            <pc:sldMk cId="0" sldId="260"/>
            <ac:spMk id="4" creationId="{0FD2ACC1-E611-A842-876E-FA414FD31E89}"/>
          </ac:spMkLst>
        </pc:spChg>
        <pc:spChg chg="add del mod">
          <ac:chgData name="CIURLIK, Yohann" userId="9b3976aa-0157-430c-bafe-84abfe68d92f" providerId="ADAL" clId="{F8B71F7B-6180-914B-8943-0499A5F3C053}" dt="2024-11-22T09:35:15.065" v="1009" actId="478"/>
          <ac:spMkLst>
            <pc:docMk/>
            <pc:sldMk cId="0" sldId="260"/>
            <ac:spMk id="4" creationId="{F873C662-A39B-3167-E8F3-83CEF8876F34}"/>
          </ac:spMkLst>
        </pc:spChg>
        <pc:spChg chg="add del mod">
          <ac:chgData name="CIURLIK, Yohann" userId="9b3976aa-0157-430c-bafe-84abfe68d92f" providerId="ADAL" clId="{F8B71F7B-6180-914B-8943-0499A5F3C053}" dt="2024-11-22T09:35:15.065" v="1009" actId="478"/>
          <ac:spMkLst>
            <pc:docMk/>
            <pc:sldMk cId="0" sldId="260"/>
            <ac:spMk id="5" creationId="{5BA6DF4B-D435-B891-11AC-2A83734C9A03}"/>
          </ac:spMkLst>
        </pc:spChg>
        <pc:spChg chg="add del">
          <ac:chgData name="CIURLIK, Yohann" userId="9b3976aa-0157-430c-bafe-84abfe68d92f" providerId="ADAL" clId="{F8B71F7B-6180-914B-8943-0499A5F3C053}" dt="2024-11-22T09:35:15.065" v="1009" actId="478"/>
          <ac:spMkLst>
            <pc:docMk/>
            <pc:sldMk cId="0" sldId="260"/>
            <ac:spMk id="6" creationId="{F43F0EEA-C41A-A680-8B23-BDA251B18080}"/>
          </ac:spMkLst>
        </pc:spChg>
        <pc:spChg chg="del mod">
          <ac:chgData name="CIURLIK, Yohann" userId="9b3976aa-0157-430c-bafe-84abfe68d92f" providerId="ADAL" clId="{F8B71F7B-6180-914B-8943-0499A5F3C053}" dt="2024-11-22T12:57:46.323" v="5988" actId="478"/>
          <ac:spMkLst>
            <pc:docMk/>
            <pc:sldMk cId="0" sldId="260"/>
            <ac:spMk id="208" creationId="{00000000-0000-0000-0000-000000000000}"/>
          </ac:spMkLst>
        </pc:spChg>
        <pc:picChg chg="mod">
          <ac:chgData name="CIURLIK, Yohann" userId="9b3976aa-0157-430c-bafe-84abfe68d92f" providerId="ADAL" clId="{F8B71F7B-6180-914B-8943-0499A5F3C053}" dt="2024-11-22T10:51:43.182" v="2569" actId="1076"/>
          <ac:picMkLst>
            <pc:docMk/>
            <pc:sldMk cId="0" sldId="260"/>
            <ac:picMk id="3" creationId="{889F34E3-F5A7-3FCA-10F8-5558068ADAF5}"/>
          </ac:picMkLst>
        </pc:picChg>
      </pc:sldChg>
      <pc:sldChg chg="addSp delSp modSp mod modNotesTx">
        <pc:chgData name="CIURLIK, Yohann" userId="9b3976aa-0157-430c-bafe-84abfe68d92f" providerId="ADAL" clId="{F8B71F7B-6180-914B-8943-0499A5F3C053}" dt="2024-11-22T13:46:55.110" v="9444" actId="20577"/>
        <pc:sldMkLst>
          <pc:docMk/>
          <pc:sldMk cId="0" sldId="261"/>
        </pc:sldMkLst>
        <pc:spChg chg="mod">
          <ac:chgData name="CIURLIK, Yohann" userId="9b3976aa-0157-430c-bafe-84abfe68d92f" providerId="ADAL" clId="{F8B71F7B-6180-914B-8943-0499A5F3C053}" dt="2024-11-22T13:44:15.723" v="9027" actId="14100"/>
          <ac:spMkLst>
            <pc:docMk/>
            <pc:sldMk cId="0" sldId="261"/>
            <ac:spMk id="241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13:43:43.249" v="8969" actId="790"/>
          <ac:spMkLst>
            <pc:docMk/>
            <pc:sldMk cId="0" sldId="261"/>
            <ac:spMk id="242" creationId="{00000000-0000-0000-0000-000000000000}"/>
          </ac:spMkLst>
        </pc:spChg>
        <pc:picChg chg="add mod">
          <ac:chgData name="CIURLIK, Yohann" userId="9b3976aa-0157-430c-bafe-84abfe68d92f" providerId="ADAL" clId="{F8B71F7B-6180-914B-8943-0499A5F3C053}" dt="2024-11-22T08:47:12.263" v="556" actId="1076"/>
          <ac:picMkLst>
            <pc:docMk/>
            <pc:sldMk cId="0" sldId="261"/>
            <ac:picMk id="7" creationId="{2010888C-DD53-D435-01BB-B7C47A082A6B}"/>
          </ac:picMkLst>
        </pc:picChg>
        <pc:picChg chg="del mod">
          <ac:chgData name="CIURLIK, Yohann" userId="9b3976aa-0157-430c-bafe-84abfe68d92f" providerId="ADAL" clId="{F8B71F7B-6180-914B-8943-0499A5F3C053}" dt="2024-11-22T08:47:08.316" v="555" actId="478"/>
          <ac:picMkLst>
            <pc:docMk/>
            <pc:sldMk cId="0" sldId="261"/>
            <ac:picMk id="1030" creationId="{11277A17-3C25-5CDA-47DB-370B555033ED}"/>
          </ac:picMkLst>
        </pc:picChg>
      </pc:sldChg>
      <pc:sldChg chg="addSp delSp modSp mod modNotesTx">
        <pc:chgData name="CIURLIK, Yohann" userId="9b3976aa-0157-430c-bafe-84abfe68d92f" providerId="ADAL" clId="{F8B71F7B-6180-914B-8943-0499A5F3C053}" dt="2024-11-22T13:46:23.549" v="9329" actId="20577"/>
        <pc:sldMkLst>
          <pc:docMk/>
          <pc:sldMk cId="0" sldId="262"/>
        </pc:sldMkLst>
        <pc:spChg chg="add mod">
          <ac:chgData name="CIURLIK, Yohann" userId="9b3976aa-0157-430c-bafe-84abfe68d92f" providerId="ADAL" clId="{F8B71F7B-6180-914B-8943-0499A5F3C053}" dt="2024-11-22T12:40:26.168" v="5770" actId="1035"/>
          <ac:spMkLst>
            <pc:docMk/>
            <pc:sldMk cId="0" sldId="262"/>
            <ac:spMk id="3" creationId="{1E36C071-736D-D260-233E-BF2C66013A53}"/>
          </ac:spMkLst>
        </pc:spChg>
        <pc:spChg chg="add mod">
          <ac:chgData name="CIURLIK, Yohann" userId="9b3976aa-0157-430c-bafe-84abfe68d92f" providerId="ADAL" clId="{F8B71F7B-6180-914B-8943-0499A5F3C053}" dt="2024-11-22T12:39:27.203" v="5746" actId="767"/>
          <ac:spMkLst>
            <pc:docMk/>
            <pc:sldMk cId="0" sldId="262"/>
            <ac:spMk id="5" creationId="{84354888-5A31-43F3-818C-934CD355DF7F}"/>
          </ac:spMkLst>
        </pc:spChg>
        <pc:spChg chg="add mod">
          <ac:chgData name="CIURLIK, Yohann" userId="9b3976aa-0157-430c-bafe-84abfe68d92f" providerId="ADAL" clId="{F8B71F7B-6180-914B-8943-0499A5F3C053}" dt="2024-11-22T11:58:24.947" v="4836" actId="207"/>
          <ac:spMkLst>
            <pc:docMk/>
            <pc:sldMk cId="0" sldId="262"/>
            <ac:spMk id="6" creationId="{324C5552-5DBF-83DC-CAB5-9125598A2D1C}"/>
          </ac:spMkLst>
        </pc:spChg>
        <pc:spChg chg="add del mod">
          <ac:chgData name="CIURLIK, Yohann" userId="9b3976aa-0157-430c-bafe-84abfe68d92f" providerId="ADAL" clId="{F8B71F7B-6180-914B-8943-0499A5F3C053}" dt="2024-11-22T11:58:37.725" v="4845"/>
          <ac:spMkLst>
            <pc:docMk/>
            <pc:sldMk cId="0" sldId="262"/>
            <ac:spMk id="7" creationId="{88F08256-9D4D-5C7B-41A8-9023A44C074F}"/>
          </ac:spMkLst>
        </pc:spChg>
        <pc:spChg chg="add del mod">
          <ac:chgData name="CIURLIK, Yohann" userId="9b3976aa-0157-430c-bafe-84abfe68d92f" providerId="ADAL" clId="{F8B71F7B-6180-914B-8943-0499A5F3C053}" dt="2024-11-22T11:59:05.464" v="4856" actId="478"/>
          <ac:spMkLst>
            <pc:docMk/>
            <pc:sldMk cId="0" sldId="262"/>
            <ac:spMk id="9" creationId="{30B3436C-DEF9-E6F1-2D52-F9BF15BA21FE}"/>
          </ac:spMkLst>
        </pc:spChg>
        <pc:spChg chg="mod">
          <ac:chgData name="CIURLIK, Yohann" userId="9b3976aa-0157-430c-bafe-84abfe68d92f" providerId="ADAL" clId="{F8B71F7B-6180-914B-8943-0499A5F3C053}" dt="2024-11-22T11:57:52.276" v="4820" actId="21"/>
          <ac:spMkLst>
            <pc:docMk/>
            <pc:sldMk cId="0" sldId="262"/>
            <ac:spMk id="252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13:37:55.604" v="7900" actId="20577"/>
          <ac:spMkLst>
            <pc:docMk/>
            <pc:sldMk cId="0" sldId="262"/>
            <ac:spMk id="275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12:40:37.900" v="5782" actId="20577"/>
          <ac:spMkLst>
            <pc:docMk/>
            <pc:sldMk cId="0" sldId="262"/>
            <ac:spMk id="276" creationId="{00000000-0000-0000-0000-000000000000}"/>
          </ac:spMkLst>
        </pc:spChg>
        <pc:spChg chg="mod">
          <ac:chgData name="CIURLIK, Yohann" userId="9b3976aa-0157-430c-bafe-84abfe68d92f" providerId="ADAL" clId="{F8B71F7B-6180-914B-8943-0499A5F3C053}" dt="2024-11-22T13:41:03.569" v="8617" actId="20577"/>
          <ac:spMkLst>
            <pc:docMk/>
            <pc:sldMk cId="0" sldId="262"/>
            <ac:spMk id="277" creationId="{00000000-0000-0000-0000-000000000000}"/>
          </ac:spMkLst>
        </pc:spChg>
        <pc:grpChg chg="add mod">
          <ac:chgData name="CIURLIK, Yohann" userId="9b3976aa-0157-430c-bafe-84abfe68d92f" providerId="ADAL" clId="{F8B71F7B-6180-914B-8943-0499A5F3C053}" dt="2024-11-22T12:40:30.512" v="5780" actId="1035"/>
          <ac:grpSpMkLst>
            <pc:docMk/>
            <pc:sldMk cId="0" sldId="262"/>
            <ac:grpSpMk id="7" creationId="{7592E144-21B6-3789-B953-42015B02451A}"/>
          </ac:grpSpMkLst>
        </pc:grpChg>
        <pc:picChg chg="add mod">
          <ac:chgData name="CIURLIK, Yohann" userId="9b3976aa-0157-430c-bafe-84abfe68d92f" providerId="ADAL" clId="{F8B71F7B-6180-914B-8943-0499A5F3C053}" dt="2024-11-22T12:39:44.366" v="5747" actId="12789"/>
          <ac:picMkLst>
            <pc:docMk/>
            <pc:sldMk cId="0" sldId="262"/>
            <ac:picMk id="4" creationId="{5EBEB0CC-4862-C657-220A-D8D42EAB91B9}"/>
          </ac:picMkLst>
        </pc:picChg>
      </pc:sldChg>
      <pc:sldChg chg="modNotes">
        <pc:chgData name="CIURLIK, Yohann" userId="9b3976aa-0157-430c-bafe-84abfe68d92f" providerId="ADAL" clId="{F8B71F7B-6180-914B-8943-0499A5F3C053}" dt="2024-11-22T08:14:26.048" v="322"/>
        <pc:sldMkLst>
          <pc:docMk/>
          <pc:sldMk cId="0" sldId="263"/>
        </pc:sldMkLst>
      </pc:sldChg>
      <pc:sldChg chg="modSp mod modAnim modNotes modNotesTx">
        <pc:chgData name="CIURLIK, Yohann" userId="9b3976aa-0157-430c-bafe-84abfe68d92f" providerId="ADAL" clId="{F8B71F7B-6180-914B-8943-0499A5F3C053}" dt="2024-11-22T13:57:44.490" v="9757" actId="20577"/>
        <pc:sldMkLst>
          <pc:docMk/>
          <pc:sldMk cId="0" sldId="264"/>
        </pc:sldMkLst>
        <pc:spChg chg="mod">
          <ac:chgData name="CIURLIK, Yohann" userId="9b3976aa-0157-430c-bafe-84abfe68d92f" providerId="ADAL" clId="{F8B71F7B-6180-914B-8943-0499A5F3C053}" dt="2024-11-22T13:00:50.118" v="6170" actId="207"/>
          <ac:spMkLst>
            <pc:docMk/>
            <pc:sldMk cId="0" sldId="264"/>
            <ac:spMk id="331" creationId="{00000000-0000-0000-0000-000000000000}"/>
          </ac:spMkLst>
        </pc:spChg>
      </pc:sldChg>
      <pc:sldChg chg="addSp modSp add del">
        <pc:chgData name="CIURLIK, Yohann" userId="9b3976aa-0157-430c-bafe-84abfe68d92f" providerId="ADAL" clId="{F8B71F7B-6180-914B-8943-0499A5F3C053}" dt="2024-11-22T10:15:19.353" v="2121" actId="2696"/>
        <pc:sldMkLst>
          <pc:docMk/>
          <pc:sldMk cId="2865084280" sldId="265"/>
        </pc:sldMkLst>
        <pc:picChg chg="add mod">
          <ac:chgData name="CIURLIK, Yohann" userId="9b3976aa-0157-430c-bafe-84abfe68d92f" providerId="ADAL" clId="{F8B71F7B-6180-914B-8943-0499A5F3C053}" dt="2024-11-22T09:28:45.717" v="848" actId="1076"/>
          <ac:picMkLst>
            <pc:docMk/>
            <pc:sldMk cId="2865084280" sldId="265"/>
            <ac:picMk id="1026" creationId="{60EB3652-2AC0-EBA5-4D1E-E907304DB126}"/>
          </ac:picMkLst>
        </pc:picChg>
      </pc:sldChg>
      <pc:sldChg chg="addSp delSp modSp new del mod setBg">
        <pc:chgData name="CIURLIK, Yohann" userId="9b3976aa-0157-430c-bafe-84abfe68d92f" providerId="ADAL" clId="{F8B71F7B-6180-914B-8943-0499A5F3C053}" dt="2024-11-22T08:14:26.047" v="321" actId="2696"/>
        <pc:sldMkLst>
          <pc:docMk/>
          <pc:sldMk cId="3203711756" sldId="265"/>
        </pc:sldMkLst>
        <pc:spChg chg="mod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2" creationId="{0038ECB7-6FCF-24F0-44AA-215D4C6DE6B3}"/>
          </ac:spMkLst>
        </pc:spChg>
        <pc:spChg chg="mod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3" creationId="{383CD21B-26CA-D43C-C4DC-FF73A8B6206F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9" creationId="{362D44EE-C852-4460-B8B5-C4F2BC20510C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11" creationId="{658970D8-8D1D-4B5C-894B-E871CC86543D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13" creationId="{F227E5B6-9132-43CA-B503-37A18562ADF2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15" creationId="{03C2051E-A88D-48E5-BACF-AAED17892722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17" creationId="{7821A508-2985-4905-874A-527429BAABFA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19" creationId="{D2929CB1-0E3C-4B2D-ADC5-0154FB33BA44}"/>
          </ac:spMkLst>
        </pc:spChg>
        <pc:spChg chg="add del">
          <ac:chgData name="CIURLIK, Yohann" userId="9b3976aa-0157-430c-bafe-84abfe68d92f" providerId="ADAL" clId="{F8B71F7B-6180-914B-8943-0499A5F3C053}" dt="2024-11-22T07:58:32.113" v="121" actId="26606"/>
          <ac:spMkLst>
            <pc:docMk/>
            <pc:sldMk cId="3203711756" sldId="265"/>
            <ac:spMk id="21" creationId="{5F2F0C84-BE8C-4DC2-A6D3-30349A801D5C}"/>
          </ac:spMkLst>
        </pc:spChg>
        <pc:picChg chg="add del mod">
          <ac:chgData name="CIURLIK, Yohann" userId="9b3976aa-0157-430c-bafe-84abfe68d92f" providerId="ADAL" clId="{F8B71F7B-6180-914B-8943-0499A5F3C053}" dt="2024-11-22T07:58:34.278" v="122" actId="478"/>
          <ac:picMkLst>
            <pc:docMk/>
            <pc:sldMk cId="3203711756" sldId="265"/>
            <ac:picMk id="4" creationId="{A21972CA-565D-2290-75C4-3D1FA50DEA6B}"/>
          </ac:picMkLst>
        </pc:picChg>
        <pc:picChg chg="add mod">
          <ac:chgData name="CIURLIK, Yohann" userId="9b3976aa-0157-430c-bafe-84abfe68d92f" providerId="ADAL" clId="{F8B71F7B-6180-914B-8943-0499A5F3C053}" dt="2024-11-22T07:59:13.788" v="133" actId="14100"/>
          <ac:picMkLst>
            <pc:docMk/>
            <pc:sldMk cId="3203711756" sldId="265"/>
            <ac:picMk id="5" creationId="{553765BF-C5F5-D759-00D0-47979CBCA4C6}"/>
          </ac:picMkLst>
        </pc:picChg>
      </pc:sldChg>
      <pc:sldChg chg="addSp delSp modSp add mod modAnim modNotesTx">
        <pc:chgData name="CIURLIK, Yohann" userId="9b3976aa-0157-430c-bafe-84abfe68d92f" providerId="ADAL" clId="{F8B71F7B-6180-914B-8943-0499A5F3C053}" dt="2024-11-22T14:00:15.383" v="9985" actId="20577"/>
        <pc:sldMkLst>
          <pc:docMk/>
          <pc:sldMk cId="199649056" sldId="266"/>
        </pc:sldMkLst>
        <pc:spChg chg="add mod">
          <ac:chgData name="CIURLIK, Yohann" userId="9b3976aa-0157-430c-bafe-84abfe68d92f" providerId="ADAL" clId="{F8B71F7B-6180-914B-8943-0499A5F3C053}" dt="2024-11-22T10:36:45.099" v="2397" actId="1076"/>
          <ac:spMkLst>
            <pc:docMk/>
            <pc:sldMk cId="199649056" sldId="266"/>
            <ac:spMk id="2" creationId="{84E00A22-95D1-03CD-1CE5-E63A5D36D174}"/>
          </ac:spMkLst>
        </pc:spChg>
        <pc:spChg chg="add mod">
          <ac:chgData name="CIURLIK, Yohann" userId="9b3976aa-0157-430c-bafe-84abfe68d92f" providerId="ADAL" clId="{F8B71F7B-6180-914B-8943-0499A5F3C053}" dt="2024-11-22T10:27:08.924" v="2274" actId="1076"/>
          <ac:spMkLst>
            <pc:docMk/>
            <pc:sldMk cId="199649056" sldId="266"/>
            <ac:spMk id="3" creationId="{27486434-52C8-3520-33C0-33EE99796553}"/>
          </ac:spMkLst>
        </pc:spChg>
        <pc:spChg chg="mod">
          <ac:chgData name="CIURLIK, Yohann" userId="9b3976aa-0157-430c-bafe-84abfe68d92f" providerId="ADAL" clId="{F8B71F7B-6180-914B-8943-0499A5F3C053}" dt="2024-11-22T10:37:00.650" v="2399" actId="1076"/>
          <ac:spMkLst>
            <pc:docMk/>
            <pc:sldMk cId="199649056" sldId="266"/>
            <ac:spMk id="4" creationId="{765F3325-A64B-C094-A169-8C17CA071FDB}"/>
          </ac:spMkLst>
        </pc:spChg>
        <pc:spChg chg="mod">
          <ac:chgData name="CIURLIK, Yohann" userId="9b3976aa-0157-430c-bafe-84abfe68d92f" providerId="ADAL" clId="{F8B71F7B-6180-914B-8943-0499A5F3C053}" dt="2024-11-22T10:39:22.348" v="2414" actId="693"/>
          <ac:spMkLst>
            <pc:docMk/>
            <pc:sldMk cId="199649056" sldId="266"/>
            <ac:spMk id="5" creationId="{2FEB3F3F-CDAA-FDE6-AFE4-22467495D0DB}"/>
          </ac:spMkLst>
        </pc:spChg>
        <pc:spChg chg="mod">
          <ac:chgData name="CIURLIK, Yohann" userId="9b3976aa-0157-430c-bafe-84abfe68d92f" providerId="ADAL" clId="{F8B71F7B-6180-914B-8943-0499A5F3C053}" dt="2024-11-22T10:13:36.075" v="2104" actId="12788"/>
          <ac:spMkLst>
            <pc:docMk/>
            <pc:sldMk cId="199649056" sldId="266"/>
            <ac:spMk id="6" creationId="{B57E3D39-2C14-CA93-215E-67C4916A51BC}"/>
          </ac:spMkLst>
        </pc:spChg>
        <pc:spChg chg="add mod">
          <ac:chgData name="CIURLIK, Yohann" userId="9b3976aa-0157-430c-bafe-84abfe68d92f" providerId="ADAL" clId="{F8B71F7B-6180-914B-8943-0499A5F3C053}" dt="2024-11-22T10:27:08.924" v="2274" actId="1076"/>
          <ac:spMkLst>
            <pc:docMk/>
            <pc:sldMk cId="199649056" sldId="266"/>
            <ac:spMk id="7" creationId="{DB590650-B2A5-A2E9-1D0E-9D500DFEF957}"/>
          </ac:spMkLst>
        </pc:spChg>
        <pc:spChg chg="add mod">
          <ac:chgData name="CIURLIK, Yohann" userId="9b3976aa-0157-430c-bafe-84abfe68d92f" providerId="ADAL" clId="{F8B71F7B-6180-914B-8943-0499A5F3C053}" dt="2024-11-22T10:38:48.957" v="2412" actId="693"/>
          <ac:spMkLst>
            <pc:docMk/>
            <pc:sldMk cId="199649056" sldId="266"/>
            <ac:spMk id="8" creationId="{F832EEEC-934F-1FEC-B5DF-E54880A237FD}"/>
          </ac:spMkLst>
        </pc:spChg>
        <pc:spChg chg="add mod">
          <ac:chgData name="CIURLIK, Yohann" userId="9b3976aa-0157-430c-bafe-84abfe68d92f" providerId="ADAL" clId="{F8B71F7B-6180-914B-8943-0499A5F3C053}" dt="2024-11-22T10:38:48.957" v="2412" actId="693"/>
          <ac:spMkLst>
            <pc:docMk/>
            <pc:sldMk cId="199649056" sldId="266"/>
            <ac:spMk id="10" creationId="{7B8D166A-0F9D-F47E-64E0-D46EE78854B6}"/>
          </ac:spMkLst>
        </pc:spChg>
        <pc:spChg chg="add mod">
          <ac:chgData name="CIURLIK, Yohann" userId="9b3976aa-0157-430c-bafe-84abfe68d92f" providerId="ADAL" clId="{F8B71F7B-6180-914B-8943-0499A5F3C053}" dt="2024-11-22T09:56:40.023" v="1711" actId="1076"/>
          <ac:spMkLst>
            <pc:docMk/>
            <pc:sldMk cId="199649056" sldId="266"/>
            <ac:spMk id="11" creationId="{9AE2D65F-BB8E-05AF-F52B-7EC899105BBD}"/>
          </ac:spMkLst>
        </pc:spChg>
        <pc:spChg chg="add mod">
          <ac:chgData name="CIURLIK, Yohann" userId="9b3976aa-0157-430c-bafe-84abfe68d92f" providerId="ADAL" clId="{F8B71F7B-6180-914B-8943-0499A5F3C053}" dt="2024-11-22T09:56:31.621" v="1707"/>
          <ac:spMkLst>
            <pc:docMk/>
            <pc:sldMk cId="199649056" sldId="266"/>
            <ac:spMk id="14" creationId="{44304F20-E337-1904-0CA5-18FAA58F5EB4}"/>
          </ac:spMkLst>
        </pc:spChg>
        <pc:spChg chg="add mod">
          <ac:chgData name="CIURLIK, Yohann" userId="9b3976aa-0157-430c-bafe-84abfe68d92f" providerId="ADAL" clId="{F8B71F7B-6180-914B-8943-0499A5F3C053}" dt="2024-11-22T09:56:40.023" v="1711" actId="1076"/>
          <ac:spMkLst>
            <pc:docMk/>
            <pc:sldMk cId="199649056" sldId="266"/>
            <ac:spMk id="15" creationId="{93760FBC-58CA-7BD0-C0A5-17FB6D32CF8A}"/>
          </ac:spMkLst>
        </pc:spChg>
        <pc:spChg chg="add mod">
          <ac:chgData name="CIURLIK, Yohann" userId="9b3976aa-0157-430c-bafe-84abfe68d92f" providerId="ADAL" clId="{F8B71F7B-6180-914B-8943-0499A5F3C053}" dt="2024-11-22T10:27:08.924" v="2274" actId="1076"/>
          <ac:spMkLst>
            <pc:docMk/>
            <pc:sldMk cId="199649056" sldId="266"/>
            <ac:spMk id="17" creationId="{9E4238B1-D654-7542-F3F6-7C361F4860C7}"/>
          </ac:spMkLst>
        </pc:spChg>
        <pc:spChg chg="add mod">
          <ac:chgData name="CIURLIK, Yohann" userId="9b3976aa-0157-430c-bafe-84abfe68d92f" providerId="ADAL" clId="{F8B71F7B-6180-914B-8943-0499A5F3C053}" dt="2024-11-22T10:38:48.957" v="2412" actId="693"/>
          <ac:spMkLst>
            <pc:docMk/>
            <pc:sldMk cId="199649056" sldId="266"/>
            <ac:spMk id="18" creationId="{64FA41F2-7B73-D3AE-6BE0-0AE315925727}"/>
          </ac:spMkLst>
        </pc:spChg>
        <pc:spChg chg="add mod">
          <ac:chgData name="CIURLIK, Yohann" userId="9b3976aa-0157-430c-bafe-84abfe68d92f" providerId="ADAL" clId="{F8B71F7B-6180-914B-8943-0499A5F3C053}" dt="2024-11-22T10:27:08.924" v="2274" actId="1076"/>
          <ac:spMkLst>
            <pc:docMk/>
            <pc:sldMk cId="199649056" sldId="266"/>
            <ac:spMk id="20" creationId="{EB4D261B-4D12-D278-E7BE-11FE168A5B18}"/>
          </ac:spMkLst>
        </pc:spChg>
        <pc:spChg chg="add mod">
          <ac:chgData name="CIURLIK, Yohann" userId="9b3976aa-0157-430c-bafe-84abfe68d92f" providerId="ADAL" clId="{F8B71F7B-6180-914B-8943-0499A5F3C053}" dt="2024-11-22T10:38:23.782" v="2410" actId="693"/>
          <ac:spMkLst>
            <pc:docMk/>
            <pc:sldMk cId="199649056" sldId="266"/>
            <ac:spMk id="21" creationId="{6A2CC3E8-B4FC-8695-7065-292B73CF2702}"/>
          </ac:spMkLst>
        </pc:spChg>
        <pc:spChg chg="add mod">
          <ac:chgData name="CIURLIK, Yohann" userId="9b3976aa-0157-430c-bafe-84abfe68d92f" providerId="ADAL" clId="{F8B71F7B-6180-914B-8943-0499A5F3C053}" dt="2024-11-22T10:38:23.782" v="2410" actId="693"/>
          <ac:spMkLst>
            <pc:docMk/>
            <pc:sldMk cId="199649056" sldId="266"/>
            <ac:spMk id="22" creationId="{9CF5DD66-2339-C1EC-4A3F-C803B1096901}"/>
          </ac:spMkLst>
        </pc:spChg>
        <pc:spChg chg="add mod">
          <ac:chgData name="CIURLIK, Yohann" userId="9b3976aa-0157-430c-bafe-84abfe68d92f" providerId="ADAL" clId="{F8B71F7B-6180-914B-8943-0499A5F3C053}" dt="2024-11-22T10:38:48.957" v="2412" actId="693"/>
          <ac:spMkLst>
            <pc:docMk/>
            <pc:sldMk cId="199649056" sldId="266"/>
            <ac:spMk id="23" creationId="{A97A36C9-27A9-4100-98E3-9916032431F5}"/>
          </ac:spMkLst>
        </pc:spChg>
        <pc:spChg chg="add mod">
          <ac:chgData name="CIURLIK, Yohann" userId="9b3976aa-0157-430c-bafe-84abfe68d92f" providerId="ADAL" clId="{F8B71F7B-6180-914B-8943-0499A5F3C053}" dt="2024-11-22T10:36:45.099" v="2397" actId="1076"/>
          <ac:spMkLst>
            <pc:docMk/>
            <pc:sldMk cId="199649056" sldId="266"/>
            <ac:spMk id="24" creationId="{E835A44C-8C6B-085A-17E2-5B49FD48BB46}"/>
          </ac:spMkLst>
        </pc:spChg>
        <pc:spChg chg="add mod">
          <ac:chgData name="CIURLIK, Yohann" userId="9b3976aa-0157-430c-bafe-84abfe68d92f" providerId="ADAL" clId="{F8B71F7B-6180-914B-8943-0499A5F3C053}" dt="2024-11-22T10:27:08.924" v="2274" actId="1076"/>
          <ac:spMkLst>
            <pc:docMk/>
            <pc:sldMk cId="199649056" sldId="266"/>
            <ac:spMk id="25" creationId="{0CC5A55C-1C0E-C84A-0A1F-05BB5C242922}"/>
          </ac:spMkLst>
        </pc:spChg>
        <pc:spChg chg="add mod">
          <ac:chgData name="CIURLIK, Yohann" userId="9b3976aa-0157-430c-bafe-84abfe68d92f" providerId="ADAL" clId="{F8B71F7B-6180-914B-8943-0499A5F3C053}" dt="2024-11-22T10:00:56.872" v="1784"/>
          <ac:spMkLst>
            <pc:docMk/>
            <pc:sldMk cId="199649056" sldId="266"/>
            <ac:spMk id="26" creationId="{87A009E8-BB68-AD92-93F5-DFA849B1D669}"/>
          </ac:spMkLst>
        </pc:spChg>
        <pc:spChg chg="add mod">
          <ac:chgData name="CIURLIK, Yohann" userId="9b3976aa-0157-430c-bafe-84abfe68d92f" providerId="ADAL" clId="{F8B71F7B-6180-914B-8943-0499A5F3C053}" dt="2024-11-22T10:55:47.341" v="2591" actId="1076"/>
          <ac:spMkLst>
            <pc:docMk/>
            <pc:sldMk cId="199649056" sldId="266"/>
            <ac:spMk id="29" creationId="{2B87CB06-2627-A5DA-E04B-AC3D6A2EE5FC}"/>
          </ac:spMkLst>
        </pc:spChg>
        <pc:spChg chg="add mod">
          <ac:chgData name="CIURLIK, Yohann" userId="9b3976aa-0157-430c-bafe-84abfe68d92f" providerId="ADAL" clId="{F8B71F7B-6180-914B-8943-0499A5F3C053}" dt="2024-11-22T10:38:48.957" v="2412" actId="693"/>
          <ac:spMkLst>
            <pc:docMk/>
            <pc:sldMk cId="199649056" sldId="266"/>
            <ac:spMk id="56" creationId="{8823EA36-BAF7-ECEC-DE16-51151E4EBAC2}"/>
          </ac:spMkLst>
        </pc:spChg>
        <pc:spChg chg="mod">
          <ac:chgData name="CIURLIK, Yohann" userId="9b3976aa-0157-430c-bafe-84abfe68d92f" providerId="ADAL" clId="{F8B71F7B-6180-914B-8943-0499A5F3C053}" dt="2024-11-22T10:17:30.352" v="2142" actId="1076"/>
          <ac:spMkLst>
            <pc:docMk/>
            <pc:sldMk cId="199649056" sldId="266"/>
            <ac:spMk id="207" creationId="{59CF2BC7-F57D-E0E2-89AD-08A025554FED}"/>
          </ac:spMkLst>
        </pc:spChg>
        <pc:spChg chg="mod">
          <ac:chgData name="CIURLIK, Yohann" userId="9b3976aa-0157-430c-bafe-84abfe68d92f" providerId="ADAL" clId="{F8B71F7B-6180-914B-8943-0499A5F3C053}" dt="2024-11-22T10:51:06.281" v="2567" actId="1076"/>
          <ac:spMkLst>
            <pc:docMk/>
            <pc:sldMk cId="199649056" sldId="266"/>
            <ac:spMk id="208" creationId="{C082A613-617D-0A7B-3ED2-BC24BBC72348}"/>
          </ac:spMkLst>
        </pc:spChg>
        <pc:spChg chg="add mod">
          <ac:chgData name="CIURLIK, Yohann" userId="9b3976aa-0157-430c-bafe-84abfe68d92f" providerId="ADAL" clId="{F8B71F7B-6180-914B-8943-0499A5F3C053}" dt="2024-11-22T10:20:38.022" v="2187" actId="404"/>
          <ac:spMkLst>
            <pc:docMk/>
            <pc:sldMk cId="199649056" sldId="266"/>
            <ac:spMk id="209" creationId="{9A825F40-78F4-777E-4DBF-9CA4E589D1E2}"/>
          </ac:spMkLst>
        </pc:spChg>
        <pc:spChg chg="add mod">
          <ac:chgData name="CIURLIK, Yohann" userId="9b3976aa-0157-430c-bafe-84abfe68d92f" providerId="ADAL" clId="{F8B71F7B-6180-914B-8943-0499A5F3C053}" dt="2024-11-22T10:41:25.964" v="2438" actId="1076"/>
          <ac:spMkLst>
            <pc:docMk/>
            <pc:sldMk cId="199649056" sldId="266"/>
            <ac:spMk id="256" creationId="{7854C808-9048-2461-FA11-9BF63D0C92C7}"/>
          </ac:spMkLst>
        </pc:spChg>
        <pc:spChg chg="add">
          <ac:chgData name="CIURLIK, Yohann" userId="9b3976aa-0157-430c-bafe-84abfe68d92f" providerId="ADAL" clId="{F8B71F7B-6180-914B-8943-0499A5F3C053}" dt="2024-11-22T10:33:40.011" v="2357"/>
          <ac:spMkLst>
            <pc:docMk/>
            <pc:sldMk cId="199649056" sldId="266"/>
            <ac:spMk id="257" creationId="{109187DB-3798-447B-0B4D-CA3C0A89D169}"/>
          </ac:spMkLst>
        </pc:spChg>
        <pc:spChg chg="add">
          <ac:chgData name="CIURLIK, Yohann" userId="9b3976aa-0157-430c-bafe-84abfe68d92f" providerId="ADAL" clId="{F8B71F7B-6180-914B-8943-0499A5F3C053}" dt="2024-11-22T10:33:45.976" v="2358"/>
          <ac:spMkLst>
            <pc:docMk/>
            <pc:sldMk cId="199649056" sldId="266"/>
            <ac:spMk id="258" creationId="{01F28905-FCBC-F250-4096-296ECDC13235}"/>
          </ac:spMkLst>
        </pc:spChg>
        <pc:spChg chg="add del mod">
          <ac:chgData name="CIURLIK, Yohann" userId="9b3976aa-0157-430c-bafe-84abfe68d92f" providerId="ADAL" clId="{F8B71F7B-6180-914B-8943-0499A5F3C053}" dt="2024-11-22T10:35:20.727" v="2383"/>
          <ac:spMkLst>
            <pc:docMk/>
            <pc:sldMk cId="199649056" sldId="266"/>
            <ac:spMk id="262" creationId="{79D15497-1F21-CC0C-5584-60D595DB0CD5}"/>
          </ac:spMkLst>
        </pc:spChg>
        <pc:spChg chg="add mod">
          <ac:chgData name="CIURLIK, Yohann" userId="9b3976aa-0157-430c-bafe-84abfe68d92f" providerId="ADAL" clId="{F8B71F7B-6180-914B-8943-0499A5F3C053}" dt="2024-11-22T10:41:10.052" v="2436" actId="1076"/>
          <ac:spMkLst>
            <pc:docMk/>
            <pc:sldMk cId="199649056" sldId="266"/>
            <ac:spMk id="276" creationId="{6FC0625F-324B-FAC9-DA7E-2858E4E4EAC1}"/>
          </ac:spMkLst>
        </pc:spChg>
        <pc:spChg chg="add mod">
          <ac:chgData name="CIURLIK, Yohann" userId="9b3976aa-0157-430c-bafe-84abfe68d92f" providerId="ADAL" clId="{F8B71F7B-6180-914B-8943-0499A5F3C053}" dt="2024-11-22T13:30:55.645" v="7705" actId="20577"/>
          <ac:spMkLst>
            <pc:docMk/>
            <pc:sldMk cId="199649056" sldId="266"/>
            <ac:spMk id="278" creationId="{728C6FA3-F613-A55D-59DF-A96B61817C11}"/>
          </ac:spMkLst>
        </pc:spChg>
        <pc:spChg chg="mod">
          <ac:chgData name="CIURLIK, Yohann" userId="9b3976aa-0157-430c-bafe-84abfe68d92f" providerId="ADAL" clId="{F8B71F7B-6180-914B-8943-0499A5F3C053}" dt="2024-11-22T11:00:44.674" v="2684"/>
          <ac:spMkLst>
            <pc:docMk/>
            <pc:sldMk cId="199649056" sldId="266"/>
            <ac:spMk id="283" creationId="{1AE86E15-8777-49FB-E45A-04EAC996F086}"/>
          </ac:spMkLst>
        </pc:spChg>
        <pc:grpChg chg="mod">
          <ac:chgData name="CIURLIK, Yohann" userId="9b3976aa-0157-430c-bafe-84abfe68d92f" providerId="ADAL" clId="{F8B71F7B-6180-914B-8943-0499A5F3C053}" dt="2024-11-22T10:12:26.259" v="2081" actId="1035"/>
          <ac:grpSpMkLst>
            <pc:docMk/>
            <pc:sldMk cId="199649056" sldId="266"/>
            <ac:grpSpMk id="198" creationId="{0DA4D74C-1FBB-309D-C1A8-D8BBD37F1025}"/>
          </ac:grpSpMkLst>
        </pc:grpChg>
        <pc:grpChg chg="add mod">
          <ac:chgData name="CIURLIK, Yohann" userId="9b3976aa-0157-430c-bafe-84abfe68d92f" providerId="ADAL" clId="{F8B71F7B-6180-914B-8943-0499A5F3C053}" dt="2024-11-22T10:56:08.376" v="2596" actId="1076"/>
          <ac:grpSpMkLst>
            <pc:docMk/>
            <pc:sldMk cId="199649056" sldId="266"/>
            <ac:grpSpMk id="280" creationId="{F0583B9F-A601-062F-3D09-E9A07375286C}"/>
          </ac:grpSpMkLst>
        </pc:grpChg>
        <pc:grpChg chg="add mod">
          <ac:chgData name="CIURLIK, Yohann" userId="9b3976aa-0157-430c-bafe-84abfe68d92f" providerId="ADAL" clId="{F8B71F7B-6180-914B-8943-0499A5F3C053}" dt="2024-11-22T11:00:44.674" v="2684"/>
          <ac:grpSpMkLst>
            <pc:docMk/>
            <pc:sldMk cId="199649056" sldId="266"/>
            <ac:grpSpMk id="282" creationId="{6826A215-C8DF-6BEC-59DA-4853E9D344D5}"/>
          </ac:grpSpMkLst>
        </pc:grp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27" creationId="{FA264140-4876-4361-6732-7DD7E9472414}"/>
          </ac:picMkLst>
        </pc:pic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28" creationId="{4EC968B4-C463-3A69-84FE-6B0663634C16}"/>
          </ac:picMkLst>
        </pc:pic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155" creationId="{95B50213-262D-80C3-8C39-B800EAD42E87}"/>
          </ac:picMkLst>
        </pc:pic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156" creationId="{CBB3C0E1-EF6F-303A-41C6-926FFDEF04D5}"/>
          </ac:picMkLst>
        </pc:picChg>
        <pc:picChg chg="add mod">
          <ac:chgData name="CIURLIK, Yohann" userId="9b3976aa-0157-430c-bafe-84abfe68d92f" providerId="ADAL" clId="{F8B71F7B-6180-914B-8943-0499A5F3C053}" dt="2024-11-22T10:36:45.099" v="2397" actId="1076"/>
          <ac:picMkLst>
            <pc:docMk/>
            <pc:sldMk cId="199649056" sldId="266"/>
            <ac:picMk id="158" creationId="{84B79D15-46A3-C7E1-912C-A1C762977615}"/>
          </ac:picMkLst>
        </pc:picChg>
        <pc:picChg chg="add mod">
          <ac:chgData name="CIURLIK, Yohann" userId="9b3976aa-0157-430c-bafe-84abfe68d92f" providerId="ADAL" clId="{F8B71F7B-6180-914B-8943-0499A5F3C053}" dt="2024-11-22T10:13:28.394" v="2103" actId="12788"/>
          <ac:picMkLst>
            <pc:docMk/>
            <pc:sldMk cId="199649056" sldId="266"/>
            <ac:picMk id="164" creationId="{0A773211-B5BA-F0F7-2EBB-DFF4C3D8C6E9}"/>
          </ac:picMkLst>
        </pc:picChg>
        <pc:picChg chg="add del mod">
          <ac:chgData name="CIURLIK, Yohann" userId="9b3976aa-0157-430c-bafe-84abfe68d92f" providerId="ADAL" clId="{F8B71F7B-6180-914B-8943-0499A5F3C053}" dt="2024-11-22T10:09:39.265" v="2034" actId="478"/>
          <ac:picMkLst>
            <pc:docMk/>
            <pc:sldMk cId="199649056" sldId="266"/>
            <ac:picMk id="174" creationId="{1010F9FC-D2BF-3BEF-5E8C-0D0247884234}"/>
          </ac:picMkLst>
        </pc:pic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180" creationId="{66DD4CE7-995A-A160-0CC6-881CC205FCB7}"/>
          </ac:picMkLst>
        </pc:picChg>
        <pc:picChg chg="add del mod">
          <ac:chgData name="CIURLIK, Yohann" userId="9b3976aa-0157-430c-bafe-84abfe68d92f" providerId="ADAL" clId="{F8B71F7B-6180-914B-8943-0499A5F3C053}" dt="2024-11-22T10:10:44.237" v="2042" actId="478"/>
          <ac:picMkLst>
            <pc:docMk/>
            <pc:sldMk cId="199649056" sldId="266"/>
            <ac:picMk id="182" creationId="{4B0B8F31-5DA2-D7E0-53A8-C1C9504822E9}"/>
          </ac:picMkLst>
        </pc:picChg>
        <pc:picChg chg="add mod">
          <ac:chgData name="CIURLIK, Yohann" userId="9b3976aa-0157-430c-bafe-84abfe68d92f" providerId="ADAL" clId="{F8B71F7B-6180-914B-8943-0499A5F3C053}" dt="2024-11-22T10:27:08.924" v="2274" actId="1076"/>
          <ac:picMkLst>
            <pc:docMk/>
            <pc:sldMk cId="199649056" sldId="266"/>
            <ac:picMk id="184" creationId="{70F62832-158C-C6A5-D609-49FEC939DF99}"/>
          </ac:picMkLst>
        </pc:picChg>
        <pc:picChg chg="add mod">
          <ac:chgData name="CIURLIK, Yohann" userId="9b3976aa-0157-430c-bafe-84abfe68d92f" providerId="ADAL" clId="{F8B71F7B-6180-914B-8943-0499A5F3C053}" dt="2024-11-22T10:16:03.557" v="2129" actId="1076"/>
          <ac:picMkLst>
            <pc:docMk/>
            <pc:sldMk cId="199649056" sldId="266"/>
            <ac:picMk id="185" creationId="{77C728DC-0F7F-EE24-14F8-9B1316B2368E}"/>
          </ac:picMkLst>
        </pc:picChg>
        <pc:picChg chg="add mod">
          <ac:chgData name="CIURLIK, Yohann" userId="9b3976aa-0157-430c-bafe-84abfe68d92f" providerId="ADAL" clId="{F8B71F7B-6180-914B-8943-0499A5F3C053}" dt="2024-11-22T10:31:38.430" v="2280" actId="14100"/>
          <ac:picMkLst>
            <pc:docMk/>
            <pc:sldMk cId="199649056" sldId="266"/>
            <ac:picMk id="246" creationId="{876DED21-41D2-079F-8130-81262EF3305D}"/>
          </ac:picMkLst>
        </pc:picChg>
        <pc:picChg chg="add mod modCrop">
          <ac:chgData name="CIURLIK, Yohann" userId="9b3976aa-0157-430c-bafe-84abfe68d92f" providerId="ADAL" clId="{F8B71F7B-6180-914B-8943-0499A5F3C053}" dt="2024-11-22T10:39:22.348" v="2414" actId="693"/>
          <ac:picMkLst>
            <pc:docMk/>
            <pc:sldMk cId="199649056" sldId="266"/>
            <ac:picMk id="260" creationId="{11F62CB1-EF28-CE56-E063-2BCF4F707ADF}"/>
          </ac:picMkLst>
        </pc:picChg>
        <pc:picChg chg="add mod">
          <ac:chgData name="CIURLIK, Yohann" userId="9b3976aa-0157-430c-bafe-84abfe68d92f" providerId="ADAL" clId="{F8B71F7B-6180-914B-8943-0499A5F3C053}" dt="2024-11-22T10:41:10.052" v="2436" actId="1076"/>
          <ac:picMkLst>
            <pc:docMk/>
            <pc:sldMk cId="199649056" sldId="266"/>
            <ac:picMk id="275" creationId="{CEF621F5-FF0C-C655-6E76-A62D9B388404}"/>
          </ac:picMkLst>
        </pc:picChg>
        <pc:picChg chg="add mod">
          <ac:chgData name="CIURLIK, Yohann" userId="9b3976aa-0157-430c-bafe-84abfe68d92f" providerId="ADAL" clId="{F8B71F7B-6180-914B-8943-0499A5F3C053}" dt="2024-11-22T10:57:16.268" v="2602" actId="1076"/>
          <ac:picMkLst>
            <pc:docMk/>
            <pc:sldMk cId="199649056" sldId="266"/>
            <ac:picMk id="279" creationId="{D108526D-681D-2AEF-8C36-937BACB60E15}"/>
          </ac:picMkLst>
        </pc:picChg>
        <pc:picChg chg="mod">
          <ac:chgData name="CIURLIK, Yohann" userId="9b3976aa-0157-430c-bafe-84abfe68d92f" providerId="ADAL" clId="{F8B71F7B-6180-914B-8943-0499A5F3C053}" dt="2024-11-22T11:00:44.674" v="2684"/>
          <ac:picMkLst>
            <pc:docMk/>
            <pc:sldMk cId="199649056" sldId="266"/>
            <ac:picMk id="284" creationId="{1F78101C-004A-FAF0-6F23-E140ABB086DC}"/>
          </ac:picMkLst>
        </pc:picChg>
        <pc:cxnChg chg="add mod">
          <ac:chgData name="CIURLIK, Yohann" userId="9b3976aa-0157-430c-bafe-84abfe68d92f" providerId="ADAL" clId="{F8B71F7B-6180-914B-8943-0499A5F3C053}" dt="2024-11-22T10:37:00.650" v="2399" actId="1076"/>
          <ac:cxnSpMkLst>
            <pc:docMk/>
            <pc:sldMk cId="199649056" sldId="266"/>
            <ac:cxnSpMk id="9" creationId="{F887D4F7-2480-40C1-8E29-6C20204091E8}"/>
          </ac:cxnSpMkLst>
        </pc:cxnChg>
        <pc:cxnChg chg="add mod">
          <ac:chgData name="CIURLIK, Yohann" userId="9b3976aa-0157-430c-bafe-84abfe68d92f" providerId="ADAL" clId="{F8B71F7B-6180-914B-8943-0499A5F3C053}" dt="2024-11-22T10:37:00.650" v="2399" actId="1076"/>
          <ac:cxnSpMkLst>
            <pc:docMk/>
            <pc:sldMk cId="199649056" sldId="266"/>
            <ac:cxnSpMk id="12" creationId="{0DBE4B6B-6255-BA18-8179-5FCFBDA8C668}"/>
          </ac:cxnSpMkLst>
        </pc:cxnChg>
        <pc:cxnChg chg="add mod">
          <ac:chgData name="CIURLIK, Yohann" userId="9b3976aa-0157-430c-bafe-84abfe68d92f" providerId="ADAL" clId="{F8B71F7B-6180-914B-8943-0499A5F3C053}" dt="2024-11-22T10:36:45.099" v="2397" actId="1076"/>
          <ac:cxnSpMkLst>
            <pc:docMk/>
            <pc:sldMk cId="199649056" sldId="266"/>
            <ac:cxnSpMk id="13" creationId="{7FAA5F23-EB35-396C-7ACE-7C4F3C64946B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16" creationId="{812E9D2C-CB2B-90DF-456A-942628394F6C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19" creationId="{63A104EB-6B6B-7792-ADBD-3BB361389D1A}"/>
          </ac:cxnSpMkLst>
        </pc:cxnChg>
        <pc:cxnChg chg="add mod">
          <ac:chgData name="CIURLIK, Yohann" userId="9b3976aa-0157-430c-bafe-84abfe68d92f" providerId="ADAL" clId="{F8B71F7B-6180-914B-8943-0499A5F3C053}" dt="2024-11-22T10:36:45.099" v="2397" actId="1076"/>
          <ac:cxnSpMkLst>
            <pc:docMk/>
            <pc:sldMk cId="199649056" sldId="266"/>
            <ac:cxnSpMk id="30" creationId="{7109C6DF-505D-8942-C0AF-52A80ACE3562}"/>
          </ac:cxnSpMkLst>
        </pc:cxnChg>
        <pc:cxnChg chg="add mod">
          <ac:chgData name="CIURLIK, Yohann" userId="9b3976aa-0157-430c-bafe-84abfe68d92f" providerId="ADAL" clId="{F8B71F7B-6180-914B-8943-0499A5F3C053}" dt="2024-11-22T10:36:45.099" v="2397" actId="1076"/>
          <ac:cxnSpMkLst>
            <pc:docMk/>
            <pc:sldMk cId="199649056" sldId="266"/>
            <ac:cxnSpMk id="33" creationId="{266B8B81-F7EA-B819-2939-C039C285F8FF}"/>
          </ac:cxnSpMkLst>
        </pc:cxnChg>
        <pc:cxnChg chg="add mod">
          <ac:chgData name="CIURLIK, Yohann" userId="9b3976aa-0157-430c-bafe-84abfe68d92f" providerId="ADAL" clId="{F8B71F7B-6180-914B-8943-0499A5F3C053}" dt="2024-11-22T10:36:45.099" v="2397" actId="1076"/>
          <ac:cxnSpMkLst>
            <pc:docMk/>
            <pc:sldMk cId="199649056" sldId="266"/>
            <ac:cxnSpMk id="36" creationId="{1CC76601-C08E-F883-B1E2-E649BDD8C56E}"/>
          </ac:cxnSpMkLst>
        </pc:cxnChg>
        <pc:cxnChg chg="add mod">
          <ac:chgData name="CIURLIK, Yohann" userId="9b3976aa-0157-430c-bafe-84abfe68d92f" providerId="ADAL" clId="{F8B71F7B-6180-914B-8943-0499A5F3C053}" dt="2024-11-22T10:55:47.341" v="2591" actId="1076"/>
          <ac:cxnSpMkLst>
            <pc:docMk/>
            <pc:sldMk cId="199649056" sldId="266"/>
            <ac:cxnSpMk id="39" creationId="{1BF37F26-D7F8-7580-D7EB-862D491BC0BB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43" creationId="{475CC67C-96EE-6DA7-8DA9-605424772EA2}"/>
          </ac:cxnSpMkLst>
        </pc:cxnChg>
        <pc:cxnChg chg="add del mod">
          <ac:chgData name="CIURLIK, Yohann" userId="9b3976aa-0157-430c-bafe-84abfe68d92f" providerId="ADAL" clId="{F8B71F7B-6180-914B-8943-0499A5F3C053}" dt="2024-11-22T10:04:33.526" v="1956" actId="21"/>
          <ac:cxnSpMkLst>
            <pc:docMk/>
            <pc:sldMk cId="199649056" sldId="266"/>
            <ac:cxnSpMk id="46" creationId="{8116140E-5DFA-345D-9930-9E599D630574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49" creationId="{464FA7DD-F5BC-080D-0AAE-ED570C12FB80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50" creationId="{214FF27F-755C-3732-E337-E5F01575488B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53" creationId="{17E1A9AF-4941-C478-A374-4037BA760E35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57" creationId="{F157EC48-9C50-AE64-0268-C8DF62D631B7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60" creationId="{680183C9-1D5C-55E8-2E68-1ADF413630E7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63" creationId="{57A1FE4E-FCB0-82DA-A5D2-E07DD0DEF543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130" creationId="{8D75537B-107D-5483-D252-262C039D46A1}"/>
          </ac:cxnSpMkLst>
        </pc:cxnChg>
        <pc:cxnChg chg="add mod">
          <ac:chgData name="CIURLIK, Yohann" userId="9b3976aa-0157-430c-bafe-84abfe68d92f" providerId="ADAL" clId="{F8B71F7B-6180-914B-8943-0499A5F3C053}" dt="2024-11-22T10:15:46.374" v="2124" actId="14100"/>
          <ac:cxnSpMkLst>
            <pc:docMk/>
            <pc:sldMk cId="199649056" sldId="266"/>
            <ac:cxnSpMk id="210" creationId="{29167A97-BED4-EBBE-4C54-7A8DBB1AAC87}"/>
          </ac:cxnSpMkLst>
        </pc:cxnChg>
        <pc:cxnChg chg="add mod">
          <ac:chgData name="CIURLIK, Yohann" userId="9b3976aa-0157-430c-bafe-84abfe68d92f" providerId="ADAL" clId="{F8B71F7B-6180-914B-8943-0499A5F3C053}" dt="2024-11-22T10:15:48.211" v="2125" actId="1076"/>
          <ac:cxnSpMkLst>
            <pc:docMk/>
            <pc:sldMk cId="199649056" sldId="266"/>
            <ac:cxnSpMk id="214" creationId="{25620C35-3108-CBA8-12E7-E326DC6BEC2B}"/>
          </ac:cxnSpMkLst>
        </pc:cxnChg>
        <pc:cxnChg chg="add del mod">
          <ac:chgData name="CIURLIK, Yohann" userId="9b3976aa-0157-430c-bafe-84abfe68d92f" providerId="ADAL" clId="{F8B71F7B-6180-914B-8943-0499A5F3C053}" dt="2024-11-22T10:14:24.345" v="2111" actId="478"/>
          <ac:cxnSpMkLst>
            <pc:docMk/>
            <pc:sldMk cId="199649056" sldId="266"/>
            <ac:cxnSpMk id="220" creationId="{A0D8BC0F-7BE6-7E10-2CF4-A7CFBD59A2EA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223" creationId="{4AD0CFAF-7543-CC03-99EB-CB267ABC2756}"/>
          </ac:cxnSpMkLst>
        </pc:cxnChg>
        <pc:cxnChg chg="add mod">
          <ac:chgData name="CIURLIK, Yohann" userId="9b3976aa-0157-430c-bafe-84abfe68d92f" providerId="ADAL" clId="{F8B71F7B-6180-914B-8943-0499A5F3C053}" dt="2024-11-22T10:27:08.924" v="2274" actId="1076"/>
          <ac:cxnSpMkLst>
            <pc:docMk/>
            <pc:sldMk cId="199649056" sldId="266"/>
            <ac:cxnSpMk id="227" creationId="{AB872DFD-FDE5-372E-1EC9-55F1D360E2A1}"/>
          </ac:cxnSpMkLst>
        </pc:cxnChg>
        <pc:cxnChg chg="add del mod">
          <ac:chgData name="CIURLIK, Yohann" userId="9b3976aa-0157-430c-bafe-84abfe68d92f" providerId="ADAL" clId="{F8B71F7B-6180-914B-8943-0499A5F3C053}" dt="2024-11-22T10:18:29.169" v="2145" actId="478"/>
          <ac:cxnSpMkLst>
            <pc:docMk/>
            <pc:sldMk cId="199649056" sldId="266"/>
            <ac:cxnSpMk id="234" creationId="{A1AFF0B7-989A-68B6-9C5F-50FBCB8E7C23}"/>
          </ac:cxnSpMkLst>
        </pc:cxnChg>
        <pc:cxnChg chg="add mod">
          <ac:chgData name="CIURLIK, Yohann" userId="9b3976aa-0157-430c-bafe-84abfe68d92f" providerId="ADAL" clId="{F8B71F7B-6180-914B-8943-0499A5F3C053}" dt="2024-11-22T10:41:21.811" v="2437" actId="14100"/>
          <ac:cxnSpMkLst>
            <pc:docMk/>
            <pc:sldMk cId="199649056" sldId="266"/>
            <ac:cxnSpMk id="248" creationId="{E2686F0D-842E-1F7C-396F-64B743210319}"/>
          </ac:cxnSpMkLst>
        </pc:cxnChg>
      </pc:sldChg>
      <pc:sldChg chg="modSp new mod">
        <pc:chgData name="CIURLIK, Yohann" userId="9b3976aa-0157-430c-bafe-84abfe68d92f" providerId="ADAL" clId="{F8B71F7B-6180-914B-8943-0499A5F3C053}" dt="2024-11-22T08:18:23.273" v="548" actId="14100"/>
        <pc:sldMkLst>
          <pc:docMk/>
          <pc:sldMk cId="4100409982" sldId="266"/>
        </pc:sldMkLst>
        <pc:spChg chg="mod">
          <ac:chgData name="CIURLIK, Yohann" userId="9b3976aa-0157-430c-bafe-84abfe68d92f" providerId="ADAL" clId="{F8B71F7B-6180-914B-8943-0499A5F3C053}" dt="2024-11-22T07:53:25.291" v="5" actId="20577"/>
          <ac:spMkLst>
            <pc:docMk/>
            <pc:sldMk cId="4100409982" sldId="266"/>
            <ac:spMk id="2" creationId="{9872B5CD-DD08-9C93-2B1D-875590A978C8}"/>
          </ac:spMkLst>
        </pc:spChg>
        <pc:spChg chg="mod">
          <ac:chgData name="CIURLIK, Yohann" userId="9b3976aa-0157-430c-bafe-84abfe68d92f" providerId="ADAL" clId="{F8B71F7B-6180-914B-8943-0499A5F3C053}" dt="2024-11-22T08:18:23.273" v="548" actId="14100"/>
          <ac:spMkLst>
            <pc:docMk/>
            <pc:sldMk cId="4100409982" sldId="266"/>
            <ac:spMk id="3" creationId="{FD98BCC5-2058-61DB-954F-9F2A8E9875F0}"/>
          </ac:spMkLst>
        </pc:spChg>
      </pc:sldChg>
      <pc:sldChg chg="addSp delSp modSp add mod delAnim modShow modNotesTx">
        <pc:chgData name="CIURLIK, Yohann" userId="9b3976aa-0157-430c-bafe-84abfe68d92f" providerId="ADAL" clId="{F8B71F7B-6180-914B-8943-0499A5F3C053}" dt="2024-11-22T13:56:01.455" v="9718" actId="20577"/>
        <pc:sldMkLst>
          <pc:docMk/>
          <pc:sldMk cId="3776259560" sldId="267"/>
        </pc:sldMkLst>
        <pc:spChg chg="add del mod">
          <ac:chgData name="CIURLIK, Yohann" userId="9b3976aa-0157-430c-bafe-84abfe68d92f" providerId="ADAL" clId="{F8B71F7B-6180-914B-8943-0499A5F3C053}" dt="2024-11-22T11:28:49.849" v="3196"/>
          <ac:spMkLst>
            <pc:docMk/>
            <pc:sldMk cId="3776259560" sldId="267"/>
            <ac:spMk id="11" creationId="{59E03004-BAE8-C328-EB11-E54B0F45B5A7}"/>
          </ac:spMkLst>
        </pc:spChg>
        <pc:spChg chg="add mod">
          <ac:chgData name="CIURLIK, Yohann" userId="9b3976aa-0157-430c-bafe-84abfe68d92f" providerId="ADAL" clId="{F8B71F7B-6180-914B-8943-0499A5F3C053}" dt="2024-11-22T11:33:15.875" v="3955" actId="1076"/>
          <ac:spMkLst>
            <pc:docMk/>
            <pc:sldMk cId="3776259560" sldId="267"/>
            <ac:spMk id="14" creationId="{7AB525F3-085C-4552-59D5-9B31779C54D3}"/>
          </ac:spMkLst>
        </pc:spChg>
        <pc:grpChg chg="del">
          <ac:chgData name="CIURLIK, Yohann" userId="9b3976aa-0157-430c-bafe-84abfe68d92f" providerId="ADAL" clId="{F8B71F7B-6180-914B-8943-0499A5F3C053}" dt="2024-11-22T11:00:51.099" v="2687" actId="478"/>
          <ac:grpSpMkLst>
            <pc:docMk/>
            <pc:sldMk cId="3776259560" sldId="267"/>
            <ac:grpSpMk id="280" creationId="{65353AFC-96D9-A541-4E62-D641CF5BF37E}"/>
          </ac:grpSpMkLst>
        </pc:grpChg>
      </pc:sldChg>
      <pc:sldChg chg="addSp delSp modSp new del mod modShow">
        <pc:chgData name="CIURLIK, Yohann" userId="9b3976aa-0157-430c-bafe-84abfe68d92f" providerId="ADAL" clId="{F8B71F7B-6180-914B-8943-0499A5F3C053}" dt="2024-11-22T12:55:11.077" v="5944" actId="2696"/>
        <pc:sldMkLst>
          <pc:docMk/>
          <pc:sldMk cId="507363557" sldId="268"/>
        </pc:sldMkLst>
        <pc:spChg chg="del">
          <ac:chgData name="CIURLIK, Yohann" userId="9b3976aa-0157-430c-bafe-84abfe68d92f" providerId="ADAL" clId="{F8B71F7B-6180-914B-8943-0499A5F3C053}" dt="2024-11-22T11:01:36.498" v="2728" actId="478"/>
          <ac:spMkLst>
            <pc:docMk/>
            <pc:sldMk cId="507363557" sldId="268"/>
            <ac:spMk id="2" creationId="{B88871C4-DD19-E71C-3C71-BD7A884F410A}"/>
          </ac:spMkLst>
        </pc:spChg>
        <pc:spChg chg="del">
          <ac:chgData name="CIURLIK, Yohann" userId="9b3976aa-0157-430c-bafe-84abfe68d92f" providerId="ADAL" clId="{F8B71F7B-6180-914B-8943-0499A5F3C053}" dt="2024-11-22T11:01:36.498" v="2728" actId="478"/>
          <ac:spMkLst>
            <pc:docMk/>
            <pc:sldMk cId="507363557" sldId="268"/>
            <ac:spMk id="3" creationId="{CC67E3D0-11E5-783F-3BF7-98DC306D3524}"/>
          </ac:spMkLst>
        </pc:spChg>
        <pc:spChg chg="add del mod">
          <ac:chgData name="CIURLIK, Yohann" userId="9b3976aa-0157-430c-bafe-84abfe68d92f" providerId="ADAL" clId="{F8B71F7B-6180-914B-8943-0499A5F3C053}" dt="2024-11-22T12:48:39.064" v="5929" actId="478"/>
          <ac:spMkLst>
            <pc:docMk/>
            <pc:sldMk cId="507363557" sldId="268"/>
            <ac:spMk id="4" creationId="{9294C415-E873-5E43-97D6-AC094C2418C5}"/>
          </ac:spMkLst>
        </pc:spChg>
        <pc:picChg chg="add mod">
          <ac:chgData name="CIURLIK, Yohann" userId="9b3976aa-0157-430c-bafe-84abfe68d92f" providerId="ADAL" clId="{F8B71F7B-6180-914B-8943-0499A5F3C053}" dt="2024-11-22T12:48:41.904" v="5930" actId="1076"/>
          <ac:picMkLst>
            <pc:docMk/>
            <pc:sldMk cId="507363557" sldId="268"/>
            <ac:picMk id="1026" creationId="{8CD923F9-BE3D-0C7F-1ACC-6B6C6641DDBD}"/>
          </ac:picMkLst>
        </pc:picChg>
      </pc:sldChg>
      <pc:sldChg chg="modSp add del mod modShow">
        <pc:chgData name="CIURLIK, Yohann" userId="9b3976aa-0157-430c-bafe-84abfe68d92f" providerId="ADAL" clId="{F8B71F7B-6180-914B-8943-0499A5F3C053}" dt="2024-11-22T12:55:11.092" v="5946" actId="2696"/>
        <pc:sldMkLst>
          <pc:docMk/>
          <pc:sldMk cId="4248341661" sldId="269"/>
        </pc:sldMkLst>
        <pc:spChg chg="mod">
          <ac:chgData name="CIURLIK, Yohann" userId="9b3976aa-0157-430c-bafe-84abfe68d92f" providerId="ADAL" clId="{F8B71F7B-6180-914B-8943-0499A5F3C053}" dt="2024-11-22T11:05:07.420" v="2789" actId="1076"/>
          <ac:spMkLst>
            <pc:docMk/>
            <pc:sldMk cId="4248341661" sldId="269"/>
            <ac:spMk id="4" creationId="{1DF5AB3A-F35C-F83A-1ED7-DCBA82CA7112}"/>
          </ac:spMkLst>
        </pc:spChg>
      </pc:sldChg>
      <pc:sldChg chg="addSp modSp add del mod modShow">
        <pc:chgData name="CIURLIK, Yohann" userId="9b3976aa-0157-430c-bafe-84abfe68d92f" providerId="ADAL" clId="{F8B71F7B-6180-914B-8943-0499A5F3C053}" dt="2024-11-22T12:55:11.094" v="5948" actId="2696"/>
        <pc:sldMkLst>
          <pc:docMk/>
          <pc:sldMk cId="1978367680" sldId="270"/>
        </pc:sldMkLst>
        <pc:spChg chg="add mod">
          <ac:chgData name="CIURLIK, Yohann" userId="9b3976aa-0157-430c-bafe-84abfe68d92f" providerId="ADAL" clId="{F8B71F7B-6180-914B-8943-0499A5F3C053}" dt="2024-11-22T12:47:14.738" v="5916" actId="207"/>
          <ac:spMkLst>
            <pc:docMk/>
            <pc:sldMk cId="1978367680" sldId="270"/>
            <ac:spMk id="2" creationId="{BCF6CE4B-8C35-9820-18C2-832EC38E6B8D}"/>
          </ac:spMkLst>
        </pc:spChg>
        <pc:spChg chg="mod">
          <ac:chgData name="CIURLIK, Yohann" userId="9b3976aa-0157-430c-bafe-84abfe68d92f" providerId="ADAL" clId="{F8B71F7B-6180-914B-8943-0499A5F3C053}" dt="2024-11-22T12:47:28.377" v="5926" actId="1035"/>
          <ac:spMkLst>
            <pc:docMk/>
            <pc:sldMk cId="1978367680" sldId="270"/>
            <ac:spMk id="4" creationId="{1FB1701A-9308-EC18-6B86-066C8DCFEFE8}"/>
          </ac:spMkLst>
        </pc:spChg>
      </pc:sldChg>
      <pc:sldChg chg="modSp add del mod modShow">
        <pc:chgData name="CIURLIK, Yohann" userId="9b3976aa-0157-430c-bafe-84abfe68d92f" providerId="ADAL" clId="{F8B71F7B-6180-914B-8943-0499A5F3C053}" dt="2024-11-22T12:55:11.092" v="5947" actId="2696"/>
        <pc:sldMkLst>
          <pc:docMk/>
          <pc:sldMk cId="1132226323" sldId="271"/>
        </pc:sldMkLst>
        <pc:spChg chg="mod">
          <ac:chgData name="CIURLIK, Yohann" userId="9b3976aa-0157-430c-bafe-84abfe68d92f" providerId="ADAL" clId="{F8B71F7B-6180-914B-8943-0499A5F3C053}" dt="2024-11-22T11:05:13.602" v="2791" actId="1076"/>
          <ac:spMkLst>
            <pc:docMk/>
            <pc:sldMk cId="1132226323" sldId="271"/>
            <ac:spMk id="4" creationId="{605364D3-086C-3B3E-5E35-BDDC2365A612}"/>
          </ac:spMkLst>
        </pc:spChg>
      </pc:sldChg>
      <pc:sldChg chg="modSp add del mod modShow">
        <pc:chgData name="CIURLIK, Yohann" userId="9b3976aa-0157-430c-bafe-84abfe68d92f" providerId="ADAL" clId="{F8B71F7B-6180-914B-8943-0499A5F3C053}" dt="2024-11-22T12:55:11.078" v="5945" actId="2696"/>
        <pc:sldMkLst>
          <pc:docMk/>
          <pc:sldMk cId="1987110774" sldId="272"/>
        </pc:sldMkLst>
        <pc:spChg chg="mod">
          <ac:chgData name="CIURLIK, Yohann" userId="9b3976aa-0157-430c-bafe-84abfe68d92f" providerId="ADAL" clId="{F8B71F7B-6180-914B-8943-0499A5F3C053}" dt="2024-11-22T11:02:34.033" v="2788" actId="1076"/>
          <ac:spMkLst>
            <pc:docMk/>
            <pc:sldMk cId="1987110774" sldId="272"/>
            <ac:spMk id="4" creationId="{CEC07C54-9E9C-4E4D-A61C-2608E31A01FD}"/>
          </ac:spMkLst>
        </pc:spChg>
      </pc:sldChg>
      <pc:sldChg chg="addSp delSp modSp new del mod modNotesTx">
        <pc:chgData name="CIURLIK, Yohann" userId="9b3976aa-0157-430c-bafe-84abfe68d92f" providerId="ADAL" clId="{F8B71F7B-6180-914B-8943-0499A5F3C053}" dt="2024-11-22T12:52:53.589" v="5931" actId="2696"/>
        <pc:sldMkLst>
          <pc:docMk/>
          <pc:sldMk cId="3565727439" sldId="274"/>
        </pc:sldMkLst>
        <pc:spChg chg="del">
          <ac:chgData name="CIURLIK, Yohann" userId="9b3976aa-0157-430c-bafe-84abfe68d92f" providerId="ADAL" clId="{F8B71F7B-6180-914B-8943-0499A5F3C053}" dt="2024-11-22T11:06:05.344" v="2793" actId="478"/>
          <ac:spMkLst>
            <pc:docMk/>
            <pc:sldMk cId="3565727439" sldId="274"/>
            <ac:spMk id="2" creationId="{98CABF8A-82CB-F78E-7DC6-E75BB70EB4FA}"/>
          </ac:spMkLst>
        </pc:spChg>
        <pc:spChg chg="del">
          <ac:chgData name="CIURLIK, Yohann" userId="9b3976aa-0157-430c-bafe-84abfe68d92f" providerId="ADAL" clId="{F8B71F7B-6180-914B-8943-0499A5F3C053}" dt="2024-11-22T11:06:05.344" v="2793" actId="478"/>
          <ac:spMkLst>
            <pc:docMk/>
            <pc:sldMk cId="3565727439" sldId="274"/>
            <ac:spMk id="3" creationId="{B970FEB1-D447-6A2C-4E7C-2759FF2A1383}"/>
          </ac:spMkLst>
        </pc:spChg>
        <pc:picChg chg="add del mod">
          <ac:chgData name="CIURLIK, Yohann" userId="9b3976aa-0157-430c-bafe-84abfe68d92f" providerId="ADAL" clId="{F8B71F7B-6180-914B-8943-0499A5F3C053}" dt="2024-11-22T11:47:34.657" v="4782" actId="21"/>
          <ac:picMkLst>
            <pc:docMk/>
            <pc:sldMk cId="3565727439" sldId="274"/>
            <ac:picMk id="5" creationId="{42C4010A-FB3C-ACAB-6810-4F4CB601E3EE}"/>
          </ac:picMkLst>
        </pc:picChg>
      </pc:sldChg>
      <pc:sldChg chg="modAnim modNotesTx">
        <pc:chgData name="CIURLIK, Yohann" userId="9b3976aa-0157-430c-bafe-84abfe68d92f" providerId="ADAL" clId="{F8B71F7B-6180-914B-8943-0499A5F3C053}" dt="2024-11-22T13:48:13.782" v="9446"/>
        <pc:sldMkLst>
          <pc:docMk/>
          <pc:sldMk cId="3358825127" sldId="275"/>
        </pc:sldMkLst>
      </pc:sldChg>
      <pc:sldChg chg="addSp delSp modSp new mod">
        <pc:chgData name="CIURLIK, Yohann" userId="9b3976aa-0157-430c-bafe-84abfe68d92f" providerId="ADAL" clId="{F8B71F7B-6180-914B-8943-0499A5F3C053}" dt="2024-11-22T12:56:12.604" v="5986" actId="1076"/>
        <pc:sldMkLst>
          <pc:docMk/>
          <pc:sldMk cId="3088922436" sldId="276"/>
        </pc:sldMkLst>
        <pc:spChg chg="add del">
          <ac:chgData name="CIURLIK, Yohann" userId="9b3976aa-0157-430c-bafe-84abfe68d92f" providerId="ADAL" clId="{F8B71F7B-6180-914B-8943-0499A5F3C053}" dt="2024-11-22T12:54:43.895" v="5940" actId="478"/>
          <ac:spMkLst>
            <pc:docMk/>
            <pc:sldMk cId="3088922436" sldId="276"/>
            <ac:spMk id="2" creationId="{5CADBEA0-FFDD-E892-141B-8F5BA59BB0CF}"/>
          </ac:spMkLst>
        </pc:spChg>
        <pc:spChg chg="add del">
          <ac:chgData name="CIURLIK, Yohann" userId="9b3976aa-0157-430c-bafe-84abfe68d92f" providerId="ADAL" clId="{F8B71F7B-6180-914B-8943-0499A5F3C053}" dt="2024-11-22T12:54:43.895" v="5940" actId="478"/>
          <ac:spMkLst>
            <pc:docMk/>
            <pc:sldMk cId="3088922436" sldId="276"/>
            <ac:spMk id="3" creationId="{F70F2D87-410B-819E-22AD-E99DB94D513F}"/>
          </ac:spMkLst>
        </pc:spChg>
        <pc:spChg chg="add mod">
          <ac:chgData name="CIURLIK, Yohann" userId="9b3976aa-0157-430c-bafe-84abfe68d92f" providerId="ADAL" clId="{F8B71F7B-6180-914B-8943-0499A5F3C053}" dt="2024-11-22T12:56:12.604" v="5986" actId="1076"/>
          <ac:spMkLst>
            <pc:docMk/>
            <pc:sldMk cId="3088922436" sldId="276"/>
            <ac:spMk id="7" creationId="{7D684A5C-B470-8367-AF18-F51BF5E23FD8}"/>
          </ac:spMkLst>
        </pc:spChg>
        <pc:picChg chg="add del mod">
          <ac:chgData name="CIURLIK, Yohann" userId="9b3976aa-0157-430c-bafe-84abfe68d92f" providerId="ADAL" clId="{F8B71F7B-6180-914B-8943-0499A5F3C053}" dt="2024-11-22T12:54:35.603" v="5937" actId="21"/>
          <ac:picMkLst>
            <pc:docMk/>
            <pc:sldMk cId="3088922436" sldId="276"/>
            <ac:picMk id="5" creationId="{C11BD944-DEE4-0A5F-CE42-38018D00A8BA}"/>
          </ac:picMkLst>
        </pc:picChg>
        <pc:picChg chg="add mod">
          <ac:chgData name="CIURLIK, Yohann" userId="9b3976aa-0157-430c-bafe-84abfe68d92f" providerId="ADAL" clId="{F8B71F7B-6180-914B-8943-0499A5F3C053}" dt="2024-11-22T12:56:05.133" v="5985" actId="1076"/>
          <ac:picMkLst>
            <pc:docMk/>
            <pc:sldMk cId="3088922436" sldId="276"/>
            <ac:picMk id="6" creationId="{6E220E39-E7F4-B191-089E-36B0CE73F7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9B380D6D-71AD-E109-70F0-543A875C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>
            <a:extLst>
              <a:ext uri="{FF2B5EF4-FFF2-40B4-BE49-F238E27FC236}">
                <a16:creationId xmlns:a16="http://schemas.microsoft.com/office/drawing/2014/main" id="{92A57512-BD0A-538C-2D0E-2A23D8BB0B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fr-FR"/>
              <a:t>Bonjour à tous,</a:t>
            </a:r>
          </a:p>
          <a:p>
            <a:pPr lvl="1"/>
            <a:r>
              <a:rPr lang="fr-FR"/>
              <a:t>Je voulais tout d’abord vous remercier pour l’organisation et ces 2 jours passés ensemble. </a:t>
            </a:r>
          </a:p>
          <a:p>
            <a:pPr lvl="1"/>
            <a:r>
              <a:rPr lang="fr-FR"/>
              <a:t>J’ai passé un super moment</a:t>
            </a:r>
          </a:p>
          <a:p>
            <a:pPr lvl="1"/>
            <a:r>
              <a:rPr lang="fr-FR"/>
              <a:t>.</a:t>
            </a:r>
          </a:p>
          <a:p>
            <a:pPr lvl="1"/>
            <a:r>
              <a:rPr lang="fr-FR"/>
              <a:t>Je vais me présenter, je m’appelle Yohann Ciurlik, je représente l’équipe 4.</a:t>
            </a:r>
          </a:p>
          <a:p>
            <a:pPr lvl="1"/>
            <a:r>
              <a:rPr lang="fr-FR"/>
              <a:t>On a joué le jeu d’une startup qui s’appelle </a:t>
            </a:r>
            <a:r>
              <a:rPr lang="fr-FR" err="1"/>
              <a:t>MobiWise</a:t>
            </a:r>
            <a:r>
              <a:rPr lang="fr-FR"/>
              <a:t> pour une mobilité intelligente et réfléchie.</a:t>
            </a:r>
          </a:p>
          <a:p>
            <a:pPr lvl="1"/>
            <a:endParaRPr lang="fr-FR"/>
          </a:p>
          <a:p>
            <a:pPr lvl="1"/>
            <a:r>
              <a:rPr lang="fr-FR"/>
              <a:t>Petite question : est-ce qu’il y a des personnes dans la salle qui habitent en dehors de Paris ? </a:t>
            </a:r>
          </a:p>
          <a:p>
            <a:pPr lvl="1"/>
            <a:endParaRPr lang="fr-FR"/>
          </a:p>
        </p:txBody>
      </p:sp>
      <p:sp>
        <p:nvSpPr>
          <p:cNvPr id="114" name="Google Shape;114;p1:notes">
            <a:extLst>
              <a:ext uri="{FF2B5EF4-FFF2-40B4-BE49-F238E27FC236}">
                <a16:creationId xmlns:a16="http://schemas.microsoft.com/office/drawing/2014/main" id="{E6F37455-7B30-2259-AEAA-BD1FE8F41D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079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fr-FR" sz="1100"/>
              <a:t>Ma raison d’être ici aujourd’hui c’est mon quotidien de navetteur</a:t>
            </a:r>
          </a:p>
          <a:p>
            <a:pPr lvl="1"/>
            <a:r>
              <a:rPr lang="fr-FR" sz="1100"/>
              <a:t>J’habite en Normandie, j’ai environ 2h de transport multimodal pour me rendre sur mon lieu de travail à Issy Les Moulineaux.</a:t>
            </a:r>
          </a:p>
          <a:p>
            <a:pPr lvl="1"/>
            <a:endParaRPr lang="fr-FR" sz="1100"/>
          </a:p>
          <a:p>
            <a:pPr lvl="1"/>
            <a:r>
              <a:rPr lang="fr-FR" sz="1100"/>
              <a:t>Être à l’heure pour mes déplacements professionnels c’est une nécessité</a:t>
            </a:r>
          </a:p>
          <a:p>
            <a:pPr lvl="1"/>
            <a:r>
              <a:rPr lang="fr-FR" sz="1100"/>
              <a:t>J’ai des réunions importantes le matin </a:t>
            </a:r>
          </a:p>
          <a:p>
            <a:pPr lvl="1"/>
            <a:r>
              <a:rPr lang="fr-FR" sz="1100"/>
              <a:t>Je dois récupérer mes enfants le soir</a:t>
            </a:r>
          </a:p>
          <a:p>
            <a:pPr lvl="1"/>
            <a:r>
              <a:rPr lang="fr-FR" sz="1100"/>
              <a:t>Et c’est pas évident tous les jours </a:t>
            </a:r>
          </a:p>
          <a:p>
            <a:pPr lvl="1"/>
            <a:endParaRPr lang="fr-FR" sz="1100"/>
          </a:p>
          <a:p>
            <a:pPr lvl="1"/>
            <a:r>
              <a:rPr lang="fr-FR" sz="1100"/>
              <a:t>Ce qui changerai ma vie, c’est d’être averti et guidé en temps réel des problématiques d’affluence et des perturbations qui pourraient survenir sur mon trajet.</a:t>
            </a:r>
          </a:p>
          <a:p>
            <a:pPr lvl="1"/>
            <a:r>
              <a:rPr lang="fr-FR" sz="1100"/>
              <a:t>D’avoir un assistant vocal qui m’accompagnerait dans mes déplacements.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C’est ainsi que nous avons pensé à IDFM </a:t>
            </a:r>
            <a:r>
              <a:rPr lang="fr-FR" err="1"/>
              <a:t>Copilot</a:t>
            </a:r>
            <a:r>
              <a:rPr lang="fr-FR"/>
              <a:t>, un assistant intelligent d’aide aux déplacements qui vous accompagnent au quotidien et qui s’intègre à l’application mobile existante.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De bout en bout sur vos transports </a:t>
            </a:r>
            <a:r>
              <a:rPr lang="fr-FR" err="1"/>
              <a:t>multimodals</a:t>
            </a:r>
            <a:r>
              <a:rPr lang="fr-FR"/>
              <a:t>, c’est le </a:t>
            </a:r>
            <a:r>
              <a:rPr lang="fr-FR" err="1"/>
              <a:t>waze</a:t>
            </a:r>
            <a:r>
              <a:rPr lang="fr-FR"/>
              <a:t> multi modal.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Un assistant qui vous propose, pendant vos déplacements, les trajets les plus adaptés à votre mode de transport,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En fonction de l’affluence, du </a:t>
            </a:r>
            <a:r>
              <a:rPr lang="fr-FR" err="1"/>
              <a:t>traffic</a:t>
            </a:r>
            <a:r>
              <a:rPr lang="fr-FR"/>
              <a:t>, et des incidents sur les lignes.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Incidents qui peuvent survenir durant le trajet.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Dans ce cas, j’aurais la possibilité de réagir en temps réel et d’ajuster mon trajet puisque l’application me propose un itinéraire alternatif.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Pour cela, j’ouvre mon assistant, je vais pouvoir y retrouver mes itinéraires alternatifs.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Durant le guidage en temps réel, je vais être notifié des problèmes sur les voies, d’une forte affluence sur une portion de mon itinéraire et réagir en conséquence.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Mais aussi de pouvoir remonter des problématiques comme l’affluence ou un matériel défectueux.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/>
              <a:t>Si on résume, IDFM Copilote optimise les trajets en temps réel, permettant d’arriver le plus rapidement à bon port tout en offrant une transparence maximale sur les conditions de transport.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</p:txBody>
      </p:sp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638f2ec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Durant ces deux jours, on a pris le temps de réaliser une démo fonctionnelle.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J’ai demandé à IDFM Copilote de me conseiller un itinéraire.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On a pu voir que l’on a reçu une notification en live qui m’indique que je dois prendre un chemin alternatif mais qui me rajoute que 5 minutes.</a:t>
            </a:r>
            <a:endParaRPr/>
          </a:p>
        </p:txBody>
      </p:sp>
      <p:sp>
        <p:nvSpPr>
          <p:cNvPr id="156" name="Google Shape;156;g31638f2ec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BA397CD2-AB65-3219-024C-B854A095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638f2ec60_0_148:notes">
            <a:extLst>
              <a:ext uri="{FF2B5EF4-FFF2-40B4-BE49-F238E27FC236}">
                <a16:creationId xmlns:a16="http://schemas.microsoft.com/office/drawing/2014/main" id="{CB4E2E52-2CDD-D161-609A-7F570D9864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Pour réaliser la démo que l’on vient de voir.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Nous avons implémenté et utilisé une boîte à outils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Cette boite à outils à destination des profils techniques est composée 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-   d’un orchestrateur technique central basé sur des outils d’IA open source comme </a:t>
            </a:r>
            <a:r>
              <a:rPr lang="fr-FR" err="1"/>
              <a:t>langchain</a:t>
            </a:r>
            <a:r>
              <a:rPr lang="fr-FR"/>
              <a:t> et </a:t>
            </a:r>
            <a:r>
              <a:rPr lang="fr-FR" err="1"/>
              <a:t>langgraph</a:t>
            </a:r>
            <a:r>
              <a:rPr lang="fr-FR"/>
              <a:t>,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d’agents préconfigurés avec des modèles spécifiques classiques ou light pour des besoins plus simples, on a également un modèle vectoriel pour le stockage d’informations.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d’outils techniques pour gérer 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appels à PRIM ou d’autres API,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interactions humaines (afin de pouvoir échanger des précisions à l’utilisateur sous forme de texte ou de composants graphiques, des </a:t>
            </a:r>
            <a:r>
              <a:rPr lang="fr-FR" err="1"/>
              <a:t>pictos</a:t>
            </a:r>
            <a:r>
              <a:rPr lang="fr-FR"/>
              <a:t>, .. ),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accès à des référentiels de données enrichis avec la FAQ IDFM par exemple,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Et d’autres outils plus techniques gérer la mise en cache pour optimiser les ressources ou le filtrage de données (éviter de répondre des bêtises à l’utilisateur).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 tout est orchestré sous forme de workflows.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Dans le contexte du défi 4,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On a travaillé sur un workflow planificateur de journée, le support client afin de répondre aux différentes questions de l’usager.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On va pouvoir aussi intégrer des workflows d’accessibilité ou d’informations temps réel.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Techniquement, si j’ouvre le capot, ça fonctionne sous forme de GRAPH on a un début, une fin, un </a:t>
            </a:r>
            <a:r>
              <a:rPr lang="fr-FR" err="1"/>
              <a:t>context</a:t>
            </a:r>
            <a:r>
              <a:rPr lang="fr-FR"/>
              <a:t> utilisateur, des sous-workflows.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On y retrouve notre cache et l’usage de nos outils sur étagère.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</p:txBody>
      </p:sp>
      <p:sp>
        <p:nvSpPr>
          <p:cNvPr id="184" name="Google Shape;184;g31638f2ec60_0_148:notes">
            <a:extLst>
              <a:ext uri="{FF2B5EF4-FFF2-40B4-BE49-F238E27FC236}">
                <a16:creationId xmlns:a16="http://schemas.microsoft.com/office/drawing/2014/main" id="{8E191BAC-3485-E545-BCA1-1AF5B10096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101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563FD685-0BC4-A18C-2FDF-7F977B50B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638f2ec60_0_148:notes">
            <a:extLst>
              <a:ext uri="{FF2B5EF4-FFF2-40B4-BE49-F238E27FC236}">
                <a16:creationId xmlns:a16="http://schemas.microsoft.com/office/drawing/2014/main" id="{3E2A13AE-32AF-6DF4-9401-267937F5F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Nous avons réalisé une boîte à outils à destination des profils techniques.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Cette boite à outils est composée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-   d’un orchestrateur technique central,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d’agents préconfigurés avec des modèles spécifiques classiques ou light pour des besoins plus simples, on a également un modèle vectoriel pour le stockage d’informations.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d’outils techniques pour gérer 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appels à PRIM ou d’autres API,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interactions humaines (afin de pouvoir échanger des précisions avec l’utilisateur sous forme de texte ou de composants graphiques, des </a:t>
            </a:r>
            <a:r>
              <a:rPr lang="fr-FR" err="1"/>
              <a:t>pictos</a:t>
            </a:r>
            <a:r>
              <a:rPr lang="fr-FR"/>
              <a:t>, .. ),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Les accès à des référentiels de données enrichis avec la FAQ IDFM par exemple,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Et d’autres outils plus techniques gérer la mise en cache pour optimiser les ressources ou le filtrage de données (éviter de répondre des bêtises à l’utilisateur).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Le tout est orchestré sous forme de workflows.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Dans le contexte du défi 4,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On a travaillé sur un workflow planificateur de journée, le support client afin de répondre aux différentes questions de l’usager.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fr-FR"/>
              <a:t>On va pouvoir aussi intégrer des workflows d’accessibilité ou d’informations temps réel.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lang="fr-FR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/>
          </a:p>
        </p:txBody>
      </p:sp>
      <p:sp>
        <p:nvSpPr>
          <p:cNvPr id="184" name="Google Shape;184;g31638f2ec60_0_148:notes">
            <a:extLst>
              <a:ext uri="{FF2B5EF4-FFF2-40B4-BE49-F238E27FC236}">
                <a16:creationId xmlns:a16="http://schemas.microsoft.com/office/drawing/2014/main" id="{C4FC2D47-D4CE-DCC1-E7CA-C12E3D9310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714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638f2ec6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Boite à outils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Frugalité</a:t>
            </a:r>
            <a:endParaRPr/>
          </a:p>
        </p:txBody>
      </p:sp>
      <p:sp>
        <p:nvSpPr>
          <p:cNvPr id="184" name="Google Shape;184;g31638f2ec6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638f2ec6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Nous sommes plutôt fiers.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On a réussi à surmonter quelques obstacles.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fr-FR"/>
            </a:br>
            <a:r>
              <a:rPr lang="fr-FR"/>
              <a:t>1. On est une équipe pluridisciplinaire, on avait plein d’idées, il a fallu en choisir une.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2. Répondre à deux défis à la fois technique et orienté usagés.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3. Enfin, on a réussi à faire une démo dans les temps impartis.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/>
          </a:p>
        </p:txBody>
      </p:sp>
      <p:sp>
        <p:nvSpPr>
          <p:cNvPr id="212" name="Google Shape;212;g31638f2ec6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638f2ec6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En </a:t>
            </a:r>
            <a:r>
              <a:rPr lang="fr-FR" sz="1100" b="1" err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réusmé</a:t>
            </a:r>
            <a:endParaRPr lang="fr-FR" sz="1100" b="1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Une boite à outils documentée et réutilisable dès aujourd’hui.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1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On vous livre sur </a:t>
            </a:r>
            <a:r>
              <a:rPr lang="fr-FR" sz="1100" b="0" err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github</a:t>
            </a: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 un package contenant un orchestrateur, des agents préconfigurés, des outils RAG, de </a:t>
            </a:r>
            <a:r>
              <a:rPr lang="fr-FR" sz="1100" b="0" err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function</a:t>
            </a: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 </a:t>
            </a:r>
            <a:r>
              <a:rPr lang="fr-FR" sz="1100" b="0" err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calling</a:t>
            </a: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, les maquettes ainsi que l’application mobile Android de démo.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1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Ce </a:t>
            </a:r>
            <a:r>
              <a:rPr lang="fr-FR" sz="1100" b="0" err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framework</a:t>
            </a: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 a été pensé pour être le plus frugal possible (LLM adaptés, mise en cache de données,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0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Et IDFM Copilote, avec des idées et concepts innovants qui auront un impact pour vos usagers.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1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sz="1100" b="1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Et demain ? </a:t>
            </a:r>
            <a:endParaRPr lang="fr-FR" sz="1100" b="0">
              <a:solidFill>
                <a:srgbClr val="101010"/>
              </a:solidFill>
              <a:latin typeface="Poppins"/>
              <a:cs typeface="Poppins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On peut travailler sur l’optimisation de ressources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0">
                <a:solidFill>
                  <a:srgbClr val="101010"/>
                </a:solidFill>
                <a:latin typeface="Poppins"/>
                <a:cs typeface="Poppins"/>
                <a:sym typeface="Calibri"/>
              </a:rPr>
              <a:t>Délocaliser une partie des traitements sur le mobile (avec des modèles locaux si besoin)</a:t>
            </a:r>
            <a:endParaRPr lang="fr-FR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Et une réutilisation du </a:t>
            </a:r>
            <a:r>
              <a:rPr lang="fr-FR" err="1"/>
              <a:t>framework</a:t>
            </a:r>
            <a:r>
              <a:rPr lang="fr-FR"/>
              <a:t> pour d’autres usages dans d’autres contextes.</a:t>
            </a:r>
            <a:endParaRPr/>
          </a:p>
        </p:txBody>
      </p:sp>
      <p:sp>
        <p:nvSpPr>
          <p:cNvPr id="245" name="Google Shape;245;g31638f2ec6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jpe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4" Type="http://schemas.openxmlformats.org/officeDocument/2006/relationships/hyperlink" Target="https://github.com/IDFM-MobiWis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4" Type="http://schemas.microsoft.com/office/2007/relationships/media" Target="../media/media3.mov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DFM-MobiWise" TargetMode="Externa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31D02D08-9BE5-6467-E0EB-7B329A1B2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EC214-1483-97ED-6D80-479F387D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19" name="Google Shape;119;p1">
            <a:extLst>
              <a:ext uri="{FF2B5EF4-FFF2-40B4-BE49-F238E27FC236}">
                <a16:creationId xmlns:a16="http://schemas.microsoft.com/office/drawing/2014/main" id="{764FC302-8C80-8516-429F-072B43C5A944}"/>
              </a:ext>
            </a:extLst>
          </p:cNvPr>
          <p:cNvSpPr txBox="1"/>
          <p:nvPr/>
        </p:nvSpPr>
        <p:spPr>
          <a:xfrm>
            <a:off x="726319" y="4273649"/>
            <a:ext cx="13227595" cy="155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Equipe 4 – </a:t>
            </a:r>
            <a:r>
              <a:rPr lang="en-US" sz="5966" b="1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MobiWise</a:t>
            </a:r>
            <a:endParaRPr lang="en-US" sz="24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240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Pour </a:t>
            </a:r>
            <a:r>
              <a:rPr lang="en-US" sz="2400" i="0" u="none" strike="noStrike" cap="none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</a:t>
            </a:r>
            <a:r>
              <a:rPr lang="en-US" sz="240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mobilité</a:t>
            </a:r>
            <a:r>
              <a:rPr lang="en-US" sz="240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0" u="none" strike="noStrike" cap="none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intelligente</a:t>
            </a:r>
            <a:r>
              <a:rPr lang="en-US" sz="240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2400" i="0" u="none" strike="noStrike" cap="none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réfléchie</a:t>
            </a:r>
            <a:endParaRPr lang="fr-FR" sz="6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1" title="Logo illustre╠ü_Hackathon IA Mobilites.jpg">
            <a:extLst>
              <a:ext uri="{FF2B5EF4-FFF2-40B4-BE49-F238E27FC236}">
                <a16:creationId xmlns:a16="http://schemas.microsoft.com/office/drawing/2014/main" id="{BB816B6A-59B4-5F01-B332-F71101C36C92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209872" cy="21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7B7F0D-0EBF-9327-1EF2-14F7BE51A9A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8612" y="6901217"/>
            <a:ext cx="1365464" cy="1365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19DBE62-3437-2635-2DC1-C096BF7B27A7}"/>
              </a:ext>
            </a:extLst>
          </p:cNvPr>
          <p:cNvSpPr txBox="1"/>
          <p:nvPr/>
        </p:nvSpPr>
        <p:spPr>
          <a:xfrm>
            <a:off x="2387343" y="8498218"/>
            <a:ext cx="154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Yohann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Ciurlik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363408-4FE5-F34E-E9E7-09CD85E42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115875" y="6901217"/>
            <a:ext cx="1365464" cy="1365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0482C42-6EA9-3691-E6DE-C79977A1F095}"/>
              </a:ext>
            </a:extLst>
          </p:cNvPr>
          <p:cNvSpPr txBox="1"/>
          <p:nvPr/>
        </p:nvSpPr>
        <p:spPr>
          <a:xfrm>
            <a:off x="3933764" y="8495301"/>
            <a:ext cx="1969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Christophe De Bast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6BA31E-7926-9571-608F-68ACD4EF0A6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0421" y="6901217"/>
            <a:ext cx="1365464" cy="1365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3D5173B-01C2-39FF-B06C-DF641289778A}"/>
              </a:ext>
            </a:extLst>
          </p:cNvPr>
          <p:cNvSpPr txBox="1"/>
          <p:nvPr/>
        </p:nvSpPr>
        <p:spPr>
          <a:xfrm>
            <a:off x="7527723" y="8528733"/>
            <a:ext cx="136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Arthur Samy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B7DFC74-F43C-EF2C-DEFD-24E8AA28A4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8128" y="6914946"/>
            <a:ext cx="1365464" cy="1365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5E3E6E8-DB8C-B019-0E81-658F06AB4722}"/>
              </a:ext>
            </a:extLst>
          </p:cNvPr>
          <p:cNvSpPr txBox="1"/>
          <p:nvPr/>
        </p:nvSpPr>
        <p:spPr>
          <a:xfrm>
            <a:off x="5724127" y="8509030"/>
            <a:ext cx="17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Emilie </a:t>
            </a: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Geoffray</a:t>
            </a:r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D079D6C-E559-1C30-909B-670A8401F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6319" y="6887488"/>
            <a:ext cx="1365464" cy="136546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EA0ACED-6BDB-E3C9-8DCB-9486803B63B7}"/>
              </a:ext>
            </a:extLst>
          </p:cNvPr>
          <p:cNvSpPr txBox="1"/>
          <p:nvPr/>
        </p:nvSpPr>
        <p:spPr>
          <a:xfrm>
            <a:off x="493807" y="8501275"/>
            <a:ext cx="1544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Daniel Breton</a:t>
            </a:r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504A5-CC40-D92F-FFF1-517786CA2DBA}"/>
              </a:ext>
            </a:extLst>
          </p:cNvPr>
          <p:cNvSpPr txBox="1"/>
          <p:nvPr/>
        </p:nvSpPr>
        <p:spPr>
          <a:xfrm>
            <a:off x="726319" y="5900501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Défis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2 et 4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Lien </a:t>
            </a: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https://github.com/IDFM-MobiWise</a:t>
            </a:r>
            <a:endParaRPr lang="en-US" sz="140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Membres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40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l’équipes</a:t>
            </a:r>
            <a:r>
              <a:rPr lang="en-US" sz="140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35882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E220E39-E7F4-B191-089E-36B0CE73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32238"/>
            <a:ext cx="18288000" cy="137697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B80574-5EE2-0F93-AC46-069E05326DDD}"/>
              </a:ext>
            </a:extLst>
          </p:cNvPr>
          <p:cNvSpPr/>
          <p:nvPr/>
        </p:nvSpPr>
        <p:spPr>
          <a:xfrm>
            <a:off x="-8816358" y="-18528819"/>
            <a:ext cx="35920716" cy="2091127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6">
            <a:extLst>
              <a:ext uri="{FF2B5EF4-FFF2-40B4-BE49-F238E27FC236}">
                <a16:creationId xmlns:a16="http://schemas.microsoft.com/office/drawing/2014/main" id="{C149556F-73B5-8ABE-DFC0-4DCDCFC896EC}"/>
              </a:ext>
            </a:extLst>
          </p:cNvPr>
          <p:cNvSpPr txBox="1"/>
          <p:nvPr/>
        </p:nvSpPr>
        <p:spPr>
          <a:xfrm>
            <a:off x="6280075" y="322729"/>
            <a:ext cx="5727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>
                <a:solidFill>
                  <a:schemeClr val="bg1"/>
                </a:solidFill>
              </a:rPr>
              <a:t>#Equipe 4</a:t>
            </a:r>
          </a:p>
        </p:txBody>
      </p:sp>
      <p:grpSp>
        <p:nvGrpSpPr>
          <p:cNvPr id="12" name="Google Shape;227;g31638f2ec60_0_78">
            <a:extLst>
              <a:ext uri="{FF2B5EF4-FFF2-40B4-BE49-F238E27FC236}">
                <a16:creationId xmlns:a16="http://schemas.microsoft.com/office/drawing/2014/main" id="{C40E4F29-63A9-617B-A901-9280BB2C6E97}"/>
              </a:ext>
            </a:extLst>
          </p:cNvPr>
          <p:cNvGrpSpPr/>
          <p:nvPr/>
        </p:nvGrpSpPr>
        <p:grpSpPr>
          <a:xfrm>
            <a:off x="16344351" y="438811"/>
            <a:ext cx="1943649" cy="1943649"/>
            <a:chOff x="0" y="0"/>
            <a:chExt cx="812800" cy="812800"/>
          </a:xfrm>
        </p:grpSpPr>
        <p:sp>
          <p:nvSpPr>
            <p:cNvPr id="13" name="Google Shape;228;g31638f2ec60_0_78">
              <a:extLst>
                <a:ext uri="{FF2B5EF4-FFF2-40B4-BE49-F238E27FC236}">
                  <a16:creationId xmlns:a16="http://schemas.microsoft.com/office/drawing/2014/main" id="{7736F8F0-FF04-9E54-C21C-B68C040453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29;g31638f2ec60_0_78">
              <a:extLst>
                <a:ext uri="{FF2B5EF4-FFF2-40B4-BE49-F238E27FC236}">
                  <a16:creationId xmlns:a16="http://schemas.microsoft.com/office/drawing/2014/main" id="{A5B48340-E68D-E785-BD8C-3C825B43AF3D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230;g31638f2ec60_0_78">
            <a:extLst>
              <a:ext uri="{FF2B5EF4-FFF2-40B4-BE49-F238E27FC236}">
                <a16:creationId xmlns:a16="http://schemas.microsoft.com/office/drawing/2014/main" id="{9720CFC5-D6DC-55A6-D177-5E55941B89AE}"/>
              </a:ext>
            </a:extLst>
          </p:cNvPr>
          <p:cNvGrpSpPr/>
          <p:nvPr/>
        </p:nvGrpSpPr>
        <p:grpSpPr>
          <a:xfrm>
            <a:off x="15738770" y="1966518"/>
            <a:ext cx="548721" cy="548721"/>
            <a:chOff x="0" y="0"/>
            <a:chExt cx="812800" cy="812800"/>
          </a:xfrm>
        </p:grpSpPr>
        <p:sp>
          <p:nvSpPr>
            <p:cNvPr id="16" name="Google Shape;231;g31638f2ec60_0_78">
              <a:extLst>
                <a:ext uri="{FF2B5EF4-FFF2-40B4-BE49-F238E27FC236}">
                  <a16:creationId xmlns:a16="http://schemas.microsoft.com/office/drawing/2014/main" id="{B2A956AB-1B6C-7F66-C5DB-6E7B3370BB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32;g31638f2ec60_0_78">
              <a:extLst>
                <a:ext uri="{FF2B5EF4-FFF2-40B4-BE49-F238E27FC236}">
                  <a16:creationId xmlns:a16="http://schemas.microsoft.com/office/drawing/2014/main" id="{71B2EE3C-ECD8-4293-B174-9901FE6128EE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92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4741E17B-3C35-394F-6704-1A834341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38882" y="4143"/>
            <a:ext cx="18326882" cy="11302839"/>
          </a:xfrm>
          <a:prstGeom prst="rect">
            <a:avLst/>
          </a:prstGeom>
        </p:spPr>
      </p:pic>
      <p:grpSp>
        <p:nvGrpSpPr>
          <p:cNvPr id="127" name="Google Shape;127;p3"/>
          <p:cNvGrpSpPr/>
          <p:nvPr/>
        </p:nvGrpSpPr>
        <p:grpSpPr>
          <a:xfrm>
            <a:off x="15116269" y="9589521"/>
            <a:ext cx="1943678" cy="1943678"/>
            <a:chOff x="0" y="0"/>
            <a:chExt cx="812800" cy="812800"/>
          </a:xfrm>
        </p:grpSpPr>
        <p:sp>
          <p:nvSpPr>
            <p:cNvPr id="128" name="Google Shape;128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3"/>
          <p:cNvGrpSpPr/>
          <p:nvPr/>
        </p:nvGrpSpPr>
        <p:grpSpPr>
          <a:xfrm>
            <a:off x="16786255" y="9040801"/>
            <a:ext cx="548720" cy="548720"/>
            <a:chOff x="0" y="0"/>
            <a:chExt cx="812800" cy="812800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4027384" y="9589521"/>
            <a:ext cx="1943678" cy="1943678"/>
            <a:chOff x="0" y="0"/>
            <a:chExt cx="812800" cy="81280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E72F6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3723135" y="9258300"/>
            <a:ext cx="548720" cy="548720"/>
            <a:chOff x="0" y="0"/>
            <a:chExt cx="812800" cy="812800"/>
          </a:xfrm>
        </p:grpSpPr>
        <p:sp>
          <p:nvSpPr>
            <p:cNvPr id="137" name="Google Shape;137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3"/>
          <p:cNvSpPr/>
          <p:nvPr/>
        </p:nvSpPr>
        <p:spPr>
          <a:xfrm rot="1102768">
            <a:off x="3708618" y="4107211"/>
            <a:ext cx="3501829" cy="474452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grpSp>
        <p:nvGrpSpPr>
          <p:cNvPr id="145" name="Google Shape;145;p3"/>
          <p:cNvGrpSpPr/>
          <p:nvPr/>
        </p:nvGrpSpPr>
        <p:grpSpPr>
          <a:xfrm>
            <a:off x="17316161" y="630565"/>
            <a:ext cx="1943678" cy="1943678"/>
            <a:chOff x="0" y="0"/>
            <a:chExt cx="812800" cy="812800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16710580" y="2158272"/>
            <a:ext cx="548720" cy="548720"/>
            <a:chOff x="0" y="0"/>
            <a:chExt cx="812800" cy="812800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CBCFBE-292E-B54A-98F0-207A5256238E}"/>
              </a:ext>
            </a:extLst>
          </p:cNvPr>
          <p:cNvSpPr/>
          <p:nvPr/>
        </p:nvSpPr>
        <p:spPr>
          <a:xfrm>
            <a:off x="1674471" y="6521963"/>
            <a:ext cx="10363663" cy="30844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40;p3">
            <a:extLst>
              <a:ext uri="{FF2B5EF4-FFF2-40B4-BE49-F238E27FC236}">
                <a16:creationId xmlns:a16="http://schemas.microsoft.com/office/drawing/2014/main" id="{7CA6EBF3-27A0-385E-C85E-C9E7F1E772EB}"/>
              </a:ext>
            </a:extLst>
          </p:cNvPr>
          <p:cNvSpPr/>
          <p:nvPr/>
        </p:nvSpPr>
        <p:spPr>
          <a:xfrm>
            <a:off x="265368" y="6242785"/>
            <a:ext cx="1530840" cy="3900614"/>
          </a:xfrm>
          <a:custGeom>
            <a:avLst/>
            <a:gdLst/>
            <a:ahLst/>
            <a:cxnLst/>
            <a:rect l="l" t="t" r="r" b="b"/>
            <a:pathLst>
              <a:path w="1530840" h="3900614" extrusionOk="0">
                <a:moveTo>
                  <a:pt x="0" y="0"/>
                </a:moveTo>
                <a:lnTo>
                  <a:pt x="1530840" y="0"/>
                </a:lnTo>
                <a:lnTo>
                  <a:pt x="1530840" y="3900614"/>
                </a:lnTo>
                <a:lnTo>
                  <a:pt x="0" y="39006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11" name="Image 1">
            <a:extLst>
              <a:ext uri="{FF2B5EF4-FFF2-40B4-BE49-F238E27FC236}">
                <a16:creationId xmlns:a16="http://schemas.microsoft.com/office/drawing/2014/main" id="{3E4E3F1A-61CE-6ABF-4EB4-07241864C9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BBBEAE"/>
              </a:clrFrom>
              <a:clrTo>
                <a:srgbClr val="BBBE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86" y="5741426"/>
            <a:ext cx="1372863" cy="136290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ln w="38100">
            <a:noFill/>
          </a:ln>
        </p:spPr>
      </p:pic>
      <p:sp>
        <p:nvSpPr>
          <p:cNvPr id="12" name="Google Shape;143;p3">
            <a:extLst>
              <a:ext uri="{FF2B5EF4-FFF2-40B4-BE49-F238E27FC236}">
                <a16:creationId xmlns:a16="http://schemas.microsoft.com/office/drawing/2014/main" id="{191CE2E2-E27B-D977-9B42-FFBAE2D73448}"/>
              </a:ext>
            </a:extLst>
          </p:cNvPr>
          <p:cNvSpPr txBox="1"/>
          <p:nvPr/>
        </p:nvSpPr>
        <p:spPr>
          <a:xfrm>
            <a:off x="2218658" y="6788567"/>
            <a:ext cx="9517311" cy="241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fr-FR" sz="2245" b="1">
                <a:solidFill>
                  <a:srgbClr val="7030A0"/>
                </a:solidFill>
                <a:latin typeface="Poppins"/>
                <a:ea typeface="Poppins"/>
                <a:cs typeface="Poppins"/>
                <a:sym typeface="Poppins"/>
              </a:rPr>
              <a:t>Plusieurs fois par semaine : 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2h de transport multimodal pour aller à Issy val de Seine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Un grand nombre de correspondances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endParaRPr lang="fr-FR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endParaRPr lang="fr-FR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176EEDB7-8E06-C811-2AB1-D685D1BBAC70}"/>
              </a:ext>
            </a:extLst>
          </p:cNvPr>
          <p:cNvSpPr txBox="1"/>
          <p:nvPr/>
        </p:nvSpPr>
        <p:spPr>
          <a:xfrm>
            <a:off x="2218658" y="8433277"/>
            <a:ext cx="9368739" cy="8419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108000" tIns="72000" rIns="108000" bIns="72000" rtlCol="0">
            <a:spAutoFit/>
          </a:bodyPr>
          <a:lstStyle/>
          <a:p>
            <a:r>
              <a:rPr lang="fr-FR" sz="20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Mon seul objectif : </a:t>
            </a:r>
            <a:r>
              <a:rPr lang="fr-FR" sz="2000" b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arriver à l’heure </a:t>
            </a:r>
            <a:r>
              <a:rPr lang="fr-FR" sz="20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pour mes premières réunions du matin et arriver à l’heure le soir pour récupérer mes enfants.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AA865-099A-68B2-1190-863BC2A9C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914" y="2668448"/>
            <a:ext cx="3941190" cy="7994740"/>
          </a:xfrm>
          <a:prstGeom prst="rect">
            <a:avLst/>
          </a:prstGeom>
        </p:spPr>
      </p:pic>
      <p:pic>
        <p:nvPicPr>
          <p:cNvPr id="18" name="Picture 17" descr="A blue square with a white figure&#10;&#10;Description automatically generated">
            <a:extLst>
              <a:ext uri="{FF2B5EF4-FFF2-40B4-BE49-F238E27FC236}">
                <a16:creationId xmlns:a16="http://schemas.microsoft.com/office/drawing/2014/main" id="{9EBE0879-233A-4928-C704-C6EB351FF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4940" y="8758992"/>
            <a:ext cx="1112338" cy="1112338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98B011-70EC-7BAB-ABC8-634E95051BB2}"/>
              </a:ext>
            </a:extLst>
          </p:cNvPr>
          <p:cNvSpPr/>
          <p:nvPr/>
        </p:nvSpPr>
        <p:spPr>
          <a:xfrm>
            <a:off x="-501097" y="623455"/>
            <a:ext cx="13497904" cy="155410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144;p3">
            <a:extLst>
              <a:ext uri="{FF2B5EF4-FFF2-40B4-BE49-F238E27FC236}">
                <a16:creationId xmlns:a16="http://schemas.microsoft.com/office/drawing/2014/main" id="{D204891E-2AB6-7E09-3A00-DFE44809C73A}"/>
              </a:ext>
            </a:extLst>
          </p:cNvPr>
          <p:cNvSpPr txBox="1"/>
          <p:nvPr/>
        </p:nvSpPr>
        <p:spPr>
          <a:xfrm>
            <a:off x="566204" y="706350"/>
            <a:ext cx="150762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 </a:t>
            </a:r>
            <a:r>
              <a:rPr lang="en-US" sz="5966" b="1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quotidien</a:t>
            </a: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5966" b="1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Navetteur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1 0.00108 L 0.16676 0.0995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3" y="49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5"/>
          <p:cNvGrpSpPr/>
          <p:nvPr/>
        </p:nvGrpSpPr>
        <p:grpSpPr>
          <a:xfrm>
            <a:off x="-1585061" y="847874"/>
            <a:ext cx="6527134" cy="1362890"/>
            <a:chOff x="0" y="-47625"/>
            <a:chExt cx="1719081" cy="358951"/>
          </a:xfrm>
        </p:grpSpPr>
        <p:sp>
          <p:nvSpPr>
            <p:cNvPr id="306" name="Google Shape;306;p5"/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 txBox="1"/>
            <p:nvPr/>
          </p:nvSpPr>
          <p:spPr>
            <a:xfrm>
              <a:off x="0" y="-47625"/>
              <a:ext cx="1719081" cy="358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5"/>
          <p:cNvGrpSpPr/>
          <p:nvPr/>
        </p:nvGrpSpPr>
        <p:grpSpPr>
          <a:xfrm>
            <a:off x="5214134" y="847874"/>
            <a:ext cx="2018495" cy="1362890"/>
            <a:chOff x="0" y="-47625"/>
            <a:chExt cx="531620" cy="358951"/>
          </a:xfrm>
        </p:grpSpPr>
        <p:sp>
          <p:nvSpPr>
            <p:cNvPr id="309" name="Google Shape;309;p5"/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"/>
            <p:cNvSpPr txBox="1"/>
            <p:nvPr/>
          </p:nvSpPr>
          <p:spPr>
            <a:xfrm>
              <a:off x="0" y="-47625"/>
              <a:ext cx="531620" cy="358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5"/>
          <p:cNvGrpSpPr/>
          <p:nvPr/>
        </p:nvGrpSpPr>
        <p:grpSpPr>
          <a:xfrm>
            <a:off x="7508854" y="847874"/>
            <a:ext cx="1183430" cy="1362890"/>
            <a:chOff x="0" y="-47625"/>
            <a:chExt cx="311685" cy="358951"/>
          </a:xfrm>
        </p:grpSpPr>
        <p:sp>
          <p:nvSpPr>
            <p:cNvPr id="312" name="Google Shape;312;p5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 txBox="1"/>
            <p:nvPr/>
          </p:nvSpPr>
          <p:spPr>
            <a:xfrm>
              <a:off x="0" y="-47625"/>
              <a:ext cx="311685" cy="358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5"/>
          <p:cNvGrpSpPr/>
          <p:nvPr/>
        </p:nvGrpSpPr>
        <p:grpSpPr>
          <a:xfrm>
            <a:off x="15116269" y="9589521"/>
            <a:ext cx="1943678" cy="1943678"/>
            <a:chOff x="0" y="0"/>
            <a:chExt cx="812800" cy="812800"/>
          </a:xfrm>
        </p:grpSpPr>
        <p:sp>
          <p:nvSpPr>
            <p:cNvPr id="315" name="Google Shape;31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5"/>
          <p:cNvGrpSpPr/>
          <p:nvPr/>
        </p:nvGrpSpPr>
        <p:grpSpPr>
          <a:xfrm>
            <a:off x="16860899" y="9040801"/>
            <a:ext cx="548720" cy="548720"/>
            <a:chOff x="0" y="0"/>
            <a:chExt cx="812800" cy="812800"/>
          </a:xfrm>
        </p:grpSpPr>
        <p:sp>
          <p:nvSpPr>
            <p:cNvPr id="318" name="Google Shape;31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5"/>
          <p:cNvGrpSpPr/>
          <p:nvPr/>
        </p:nvGrpSpPr>
        <p:grpSpPr>
          <a:xfrm>
            <a:off x="17107773" y="-416616"/>
            <a:ext cx="1943678" cy="1943678"/>
            <a:chOff x="0" y="0"/>
            <a:chExt cx="812800" cy="812800"/>
          </a:xfrm>
        </p:grpSpPr>
        <p:sp>
          <p:nvSpPr>
            <p:cNvPr id="321" name="Google Shape;32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5"/>
          <p:cNvGrpSpPr/>
          <p:nvPr/>
        </p:nvGrpSpPr>
        <p:grpSpPr>
          <a:xfrm>
            <a:off x="16502192" y="1111091"/>
            <a:ext cx="548720" cy="548720"/>
            <a:chOff x="0" y="0"/>
            <a:chExt cx="812800" cy="812800"/>
          </a:xfrm>
        </p:grpSpPr>
        <p:sp>
          <p:nvSpPr>
            <p:cNvPr id="324" name="Google Shape;32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5"/>
          <p:cNvSpPr txBox="1"/>
          <p:nvPr/>
        </p:nvSpPr>
        <p:spPr>
          <a:xfrm>
            <a:off x="342901" y="1102667"/>
            <a:ext cx="624051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IDFM </a:t>
            </a:r>
            <a:r>
              <a:rPr lang="en-US" sz="4800" b="1" i="0" u="none" strike="noStrike" cap="none" err="1">
                <a:solidFill>
                  <a:srgbClr val="E82F69"/>
                </a:solidFill>
                <a:latin typeface="Poppins"/>
                <a:ea typeface="Poppins"/>
                <a:cs typeface="Poppins"/>
                <a:sym typeface="Poppins"/>
              </a:rPr>
              <a:t>Copilote</a:t>
            </a:r>
            <a:endParaRPr sz="1100" b="0" i="0" u="none" strike="noStrike" cap="none">
              <a:solidFill>
                <a:srgbClr val="E82F6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CDE953-872A-DF80-43E4-E4141D922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197" y="3075106"/>
            <a:ext cx="2764002" cy="5984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492287-1FC3-397A-96B4-321DBD681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256" y="3075106"/>
            <a:ext cx="2764003" cy="5984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E8214-AF39-0BE5-9955-8057088D4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258" y="7502643"/>
            <a:ext cx="805419" cy="805419"/>
          </a:xfrm>
          <a:prstGeom prst="rect">
            <a:avLst/>
          </a:prstGeom>
        </p:spPr>
      </p:pic>
      <p:pic>
        <p:nvPicPr>
          <p:cNvPr id="2" name="25_2">
            <a:hlinkClick r:id="" action="ppaction://media"/>
            <a:extLst>
              <a:ext uri="{FF2B5EF4-FFF2-40B4-BE49-F238E27FC236}">
                <a16:creationId xmlns:a16="http://schemas.microsoft.com/office/drawing/2014/main" id="{32698F0D-92C0-C1B4-279B-B882A7565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05450" y="3094397"/>
            <a:ext cx="2761591" cy="5984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94CE2-264D-A975-8B78-78CD563EE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97607" y="3006677"/>
            <a:ext cx="2771847" cy="6001973"/>
          </a:xfrm>
          <a:prstGeom prst="rect">
            <a:avLst/>
          </a:prstGeom>
        </p:spPr>
      </p:pic>
      <p:pic>
        <p:nvPicPr>
          <p:cNvPr id="4" name="Picture 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D730903-A247-E6A9-9EE1-EF99A60B4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7263" y="2662484"/>
            <a:ext cx="3441369" cy="6732134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FCB962B-C080-609B-EDF1-86EB234987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8692" y="3012812"/>
            <a:ext cx="2756130" cy="596794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607F6B80-17A1-68E0-3BCE-710EB9378E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29" y="3075106"/>
            <a:ext cx="2669178" cy="5905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542BA29-6CF4-2B65-6239-076163F461B8}"/>
              </a:ext>
            </a:extLst>
          </p:cNvPr>
          <p:cNvSpPr/>
          <p:nvPr/>
        </p:nvSpPr>
        <p:spPr>
          <a:xfrm>
            <a:off x="-7510072" y="5408736"/>
            <a:ext cx="35920716" cy="209112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oogle Shape;158;g31638f2ec60_0_13"/>
          <p:cNvGrpSpPr/>
          <p:nvPr/>
        </p:nvGrpSpPr>
        <p:grpSpPr>
          <a:xfrm>
            <a:off x="-1585061" y="847873"/>
            <a:ext cx="6527179" cy="1363467"/>
            <a:chOff x="0" y="-47625"/>
            <a:chExt cx="1719081" cy="359100"/>
          </a:xfrm>
        </p:grpSpPr>
        <p:sp>
          <p:nvSpPr>
            <p:cNvPr id="159" name="Google Shape;159;g31638f2ec60_0_13"/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31638f2ec60_0_13"/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g31638f2ec60_0_13"/>
          <p:cNvGrpSpPr/>
          <p:nvPr/>
        </p:nvGrpSpPr>
        <p:grpSpPr>
          <a:xfrm>
            <a:off x="5214134" y="847873"/>
            <a:ext cx="2018508" cy="1363467"/>
            <a:chOff x="0" y="-47625"/>
            <a:chExt cx="531620" cy="359100"/>
          </a:xfrm>
        </p:grpSpPr>
        <p:sp>
          <p:nvSpPr>
            <p:cNvPr id="162" name="Google Shape;162;g31638f2ec60_0_13"/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31638f2ec60_0_13"/>
            <p:cNvSpPr txBox="1"/>
            <p:nvPr/>
          </p:nvSpPr>
          <p:spPr>
            <a:xfrm>
              <a:off x="0" y="-47625"/>
              <a:ext cx="531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g31638f2ec60_0_13"/>
          <p:cNvGrpSpPr/>
          <p:nvPr/>
        </p:nvGrpSpPr>
        <p:grpSpPr>
          <a:xfrm>
            <a:off x="7508854" y="847873"/>
            <a:ext cx="1183494" cy="1363467"/>
            <a:chOff x="0" y="-47625"/>
            <a:chExt cx="311700" cy="359100"/>
          </a:xfrm>
        </p:grpSpPr>
        <p:sp>
          <p:nvSpPr>
            <p:cNvPr id="165" name="Google Shape;165;g31638f2ec60_0_13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31638f2ec60_0_13"/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g31638f2ec60_0_13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174" name="Google Shape;174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g31638f2ec60_0_13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177" name="Google Shape;177;g31638f2ec60_0_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31638f2ec60_0_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g31638f2ec60_0_13"/>
          <p:cNvSpPr/>
          <p:nvPr/>
        </p:nvSpPr>
        <p:spPr>
          <a:xfrm>
            <a:off x="11887165" y="1094839"/>
            <a:ext cx="1388333" cy="1373436"/>
          </a:xfrm>
          <a:custGeom>
            <a:avLst/>
            <a:gdLst/>
            <a:ahLst/>
            <a:cxnLst/>
            <a:rect l="l" t="t" r="r" b="b"/>
            <a:pathLst>
              <a:path w="1388333" h="1373436" extrusionOk="0">
                <a:moveTo>
                  <a:pt x="0" y="0"/>
                </a:moveTo>
                <a:lnTo>
                  <a:pt x="1388333" y="0"/>
                </a:lnTo>
                <a:lnTo>
                  <a:pt x="1388333" y="1373436"/>
                </a:lnTo>
                <a:lnTo>
                  <a:pt x="0" y="1373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180" name="Google Shape;180;g31638f2ec60_0_13"/>
          <p:cNvSpPr txBox="1"/>
          <p:nvPr/>
        </p:nvSpPr>
        <p:spPr>
          <a:xfrm>
            <a:off x="1028700" y="996839"/>
            <a:ext cx="34788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Démo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25_1">
            <a:hlinkClick r:id="" action="ppaction://media"/>
            <a:extLst>
              <a:ext uri="{FF2B5EF4-FFF2-40B4-BE49-F238E27FC236}">
                <a16:creationId xmlns:a16="http://schemas.microsoft.com/office/drawing/2014/main" id="{1E5F9334-4180-6D2C-AF29-4CC734257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4596" y="958243"/>
            <a:ext cx="3923295" cy="8502659"/>
          </a:xfrm>
          <a:prstGeom prst="rect">
            <a:avLst/>
          </a:prstGeom>
        </p:spPr>
      </p:pic>
      <p:pic>
        <p:nvPicPr>
          <p:cNvPr id="3" name="Picture 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252341E2-EC63-C611-AE5A-4AD72AAF7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9438" y="898043"/>
            <a:ext cx="4127999" cy="8562859"/>
          </a:xfrm>
          <a:prstGeom prst="rect">
            <a:avLst/>
          </a:prstGeom>
        </p:spPr>
      </p:pic>
      <p:pic>
        <p:nvPicPr>
          <p:cNvPr id="2" name="Enregistrement de l’écran 2024-11-22 à 14.51.26">
            <a:hlinkClick r:id="" action="ppaction://media"/>
            <a:extLst>
              <a:ext uri="{FF2B5EF4-FFF2-40B4-BE49-F238E27FC236}">
                <a16:creationId xmlns:a16="http://schemas.microsoft.com/office/drawing/2014/main" id="{1063472B-29F8-BC1D-307F-B1EF91848F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462.80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4074" y="3308678"/>
            <a:ext cx="9156700" cy="4521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31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B672D192-4871-70EE-B225-694E4818A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g31638f2ec60_0_148">
            <a:extLst>
              <a:ext uri="{FF2B5EF4-FFF2-40B4-BE49-F238E27FC236}">
                <a16:creationId xmlns:a16="http://schemas.microsoft.com/office/drawing/2014/main" id="{03AC9B8E-DE6F-F619-D2E4-E70D60556925}"/>
              </a:ext>
            </a:extLst>
          </p:cNvPr>
          <p:cNvGrpSpPr/>
          <p:nvPr/>
        </p:nvGrpSpPr>
        <p:grpSpPr>
          <a:xfrm>
            <a:off x="-1585061" y="847873"/>
            <a:ext cx="6527179" cy="1363467"/>
            <a:chOff x="0" y="-47625"/>
            <a:chExt cx="1719081" cy="359100"/>
          </a:xfrm>
        </p:grpSpPr>
        <p:sp>
          <p:nvSpPr>
            <p:cNvPr id="187" name="Google Shape;187;g31638f2ec60_0_148">
              <a:extLst>
                <a:ext uri="{FF2B5EF4-FFF2-40B4-BE49-F238E27FC236}">
                  <a16:creationId xmlns:a16="http://schemas.microsoft.com/office/drawing/2014/main" id="{F3FB2C3D-7471-E6C1-0D83-3F52C154D59C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31638f2ec60_0_148">
              <a:extLst>
                <a:ext uri="{FF2B5EF4-FFF2-40B4-BE49-F238E27FC236}">
                  <a16:creationId xmlns:a16="http://schemas.microsoft.com/office/drawing/2014/main" id="{69A0BEB4-E5B9-4285-2ECE-7D37FD77E9D0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g31638f2ec60_0_148">
            <a:extLst>
              <a:ext uri="{FF2B5EF4-FFF2-40B4-BE49-F238E27FC236}">
                <a16:creationId xmlns:a16="http://schemas.microsoft.com/office/drawing/2014/main" id="{FC2B1283-640A-ADEC-3FAF-55FDAE8DF0AF}"/>
              </a:ext>
            </a:extLst>
          </p:cNvPr>
          <p:cNvGrpSpPr/>
          <p:nvPr/>
        </p:nvGrpSpPr>
        <p:grpSpPr>
          <a:xfrm>
            <a:off x="5214134" y="847873"/>
            <a:ext cx="2018508" cy="1363467"/>
            <a:chOff x="0" y="-47625"/>
            <a:chExt cx="531620" cy="359100"/>
          </a:xfrm>
        </p:grpSpPr>
        <p:sp>
          <p:nvSpPr>
            <p:cNvPr id="190" name="Google Shape;190;g31638f2ec60_0_148">
              <a:extLst>
                <a:ext uri="{FF2B5EF4-FFF2-40B4-BE49-F238E27FC236}">
                  <a16:creationId xmlns:a16="http://schemas.microsoft.com/office/drawing/2014/main" id="{4B3E9BF2-060A-A379-C23D-73607C0B16A0}"/>
                </a:ext>
              </a:extLst>
            </p:cNvPr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1638f2ec60_0_148">
              <a:extLst>
                <a:ext uri="{FF2B5EF4-FFF2-40B4-BE49-F238E27FC236}">
                  <a16:creationId xmlns:a16="http://schemas.microsoft.com/office/drawing/2014/main" id="{9D09AED7-56F1-4819-976D-85F2155A1DB8}"/>
                </a:ext>
              </a:extLst>
            </p:cNvPr>
            <p:cNvSpPr txBox="1"/>
            <p:nvPr/>
          </p:nvSpPr>
          <p:spPr>
            <a:xfrm>
              <a:off x="0" y="-47625"/>
              <a:ext cx="531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g31638f2ec60_0_148">
            <a:extLst>
              <a:ext uri="{FF2B5EF4-FFF2-40B4-BE49-F238E27FC236}">
                <a16:creationId xmlns:a16="http://schemas.microsoft.com/office/drawing/2014/main" id="{5FCE391D-CD96-6D89-6C18-8266995FB7F4}"/>
              </a:ext>
            </a:extLst>
          </p:cNvPr>
          <p:cNvGrpSpPr/>
          <p:nvPr/>
        </p:nvGrpSpPr>
        <p:grpSpPr>
          <a:xfrm>
            <a:off x="7508854" y="847873"/>
            <a:ext cx="1183494" cy="1363467"/>
            <a:chOff x="0" y="-47625"/>
            <a:chExt cx="311700" cy="359100"/>
          </a:xfrm>
        </p:grpSpPr>
        <p:sp>
          <p:nvSpPr>
            <p:cNvPr id="193" name="Google Shape;193;g31638f2ec60_0_148">
              <a:extLst>
                <a:ext uri="{FF2B5EF4-FFF2-40B4-BE49-F238E27FC236}">
                  <a16:creationId xmlns:a16="http://schemas.microsoft.com/office/drawing/2014/main" id="{24F793B9-0898-9A38-7A0B-CD6B589BA59E}"/>
                </a:ext>
              </a:extLst>
            </p:cNvPr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1638f2ec60_0_148">
              <a:extLst>
                <a:ext uri="{FF2B5EF4-FFF2-40B4-BE49-F238E27FC236}">
                  <a16:creationId xmlns:a16="http://schemas.microsoft.com/office/drawing/2014/main" id="{CB431440-6F03-0534-9169-C5D5EB7C2A73}"/>
                </a:ext>
              </a:extLst>
            </p:cNvPr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31638f2ec60_0_148">
            <a:extLst>
              <a:ext uri="{FF2B5EF4-FFF2-40B4-BE49-F238E27FC236}">
                <a16:creationId xmlns:a16="http://schemas.microsoft.com/office/drawing/2014/main" id="{2532B138-FAD2-9D8A-D54A-C1F404516CE0}"/>
              </a:ext>
            </a:extLst>
          </p:cNvPr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96" name="Google Shape;196;g31638f2ec60_0_148">
              <a:extLst>
                <a:ext uri="{FF2B5EF4-FFF2-40B4-BE49-F238E27FC236}">
                  <a16:creationId xmlns:a16="http://schemas.microsoft.com/office/drawing/2014/main" id="{E09A4971-D287-9181-7F37-FF72BA7D04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1638f2ec60_0_148">
              <a:extLst>
                <a:ext uri="{FF2B5EF4-FFF2-40B4-BE49-F238E27FC236}">
                  <a16:creationId xmlns:a16="http://schemas.microsoft.com/office/drawing/2014/main" id="{85B2984B-0673-5E1D-5201-96B096F39916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g31638f2ec60_0_148">
            <a:extLst>
              <a:ext uri="{FF2B5EF4-FFF2-40B4-BE49-F238E27FC236}">
                <a16:creationId xmlns:a16="http://schemas.microsoft.com/office/drawing/2014/main" id="{0DA4D74C-1FBB-309D-C1A8-D8BBD37F1025}"/>
              </a:ext>
            </a:extLst>
          </p:cNvPr>
          <p:cNvGrpSpPr/>
          <p:nvPr/>
        </p:nvGrpSpPr>
        <p:grpSpPr>
          <a:xfrm>
            <a:off x="16710580" y="8514054"/>
            <a:ext cx="548721" cy="548721"/>
            <a:chOff x="0" y="0"/>
            <a:chExt cx="812800" cy="812800"/>
          </a:xfrm>
        </p:grpSpPr>
        <p:sp>
          <p:nvSpPr>
            <p:cNvPr id="199" name="Google Shape;199;g31638f2ec60_0_148">
              <a:extLst>
                <a:ext uri="{FF2B5EF4-FFF2-40B4-BE49-F238E27FC236}">
                  <a16:creationId xmlns:a16="http://schemas.microsoft.com/office/drawing/2014/main" id="{98BC441A-086B-7B84-D63E-DF8889045F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1638f2ec60_0_148">
              <a:extLst>
                <a:ext uri="{FF2B5EF4-FFF2-40B4-BE49-F238E27FC236}">
                  <a16:creationId xmlns:a16="http://schemas.microsoft.com/office/drawing/2014/main" id="{65F5A6EF-4425-877E-1744-9489AB480F56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g31638f2ec60_0_148">
            <a:extLst>
              <a:ext uri="{FF2B5EF4-FFF2-40B4-BE49-F238E27FC236}">
                <a16:creationId xmlns:a16="http://schemas.microsoft.com/office/drawing/2014/main" id="{3A90CB24-1BA5-7067-FF34-C90F15D1A094}"/>
              </a:ext>
            </a:extLst>
          </p:cNvPr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02" name="Google Shape;202;g31638f2ec60_0_148">
              <a:extLst>
                <a:ext uri="{FF2B5EF4-FFF2-40B4-BE49-F238E27FC236}">
                  <a16:creationId xmlns:a16="http://schemas.microsoft.com/office/drawing/2014/main" id="{182D861D-0D28-C9C4-5213-907B9F8B0B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1638f2ec60_0_148">
              <a:extLst>
                <a:ext uri="{FF2B5EF4-FFF2-40B4-BE49-F238E27FC236}">
                  <a16:creationId xmlns:a16="http://schemas.microsoft.com/office/drawing/2014/main" id="{9588AD3B-7C01-7E16-7EF6-CE3D41DABA0B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g31638f2ec60_0_148">
            <a:extLst>
              <a:ext uri="{FF2B5EF4-FFF2-40B4-BE49-F238E27FC236}">
                <a16:creationId xmlns:a16="http://schemas.microsoft.com/office/drawing/2014/main" id="{007B863C-92A8-0A40-4489-397FE0B9533E}"/>
              </a:ext>
            </a:extLst>
          </p:cNvPr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05" name="Google Shape;205;g31638f2ec60_0_148">
              <a:extLst>
                <a:ext uri="{FF2B5EF4-FFF2-40B4-BE49-F238E27FC236}">
                  <a16:creationId xmlns:a16="http://schemas.microsoft.com/office/drawing/2014/main" id="{C56E1FFF-CD56-48BA-A392-6529B27C8C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1638f2ec60_0_148">
              <a:extLst>
                <a:ext uri="{FF2B5EF4-FFF2-40B4-BE49-F238E27FC236}">
                  <a16:creationId xmlns:a16="http://schemas.microsoft.com/office/drawing/2014/main" id="{89266A32-9345-5F26-9216-CABC7B0DCB2F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g31638f2ec60_0_148">
            <a:extLst>
              <a:ext uri="{FF2B5EF4-FFF2-40B4-BE49-F238E27FC236}">
                <a16:creationId xmlns:a16="http://schemas.microsoft.com/office/drawing/2014/main" id="{59CF2BC7-F57D-E0E2-89AD-08A025554FED}"/>
              </a:ext>
            </a:extLst>
          </p:cNvPr>
          <p:cNvSpPr/>
          <p:nvPr/>
        </p:nvSpPr>
        <p:spPr>
          <a:xfrm>
            <a:off x="11472773" y="933014"/>
            <a:ext cx="1388333" cy="1373436"/>
          </a:xfrm>
          <a:custGeom>
            <a:avLst/>
            <a:gdLst/>
            <a:ahLst/>
            <a:cxnLst/>
            <a:rect l="l" t="t" r="r" b="b"/>
            <a:pathLst>
              <a:path w="1388333" h="1373436" extrusionOk="0">
                <a:moveTo>
                  <a:pt x="0" y="0"/>
                </a:moveTo>
                <a:lnTo>
                  <a:pt x="1388333" y="0"/>
                </a:lnTo>
                <a:lnTo>
                  <a:pt x="1388333" y="1373436"/>
                </a:lnTo>
                <a:lnTo>
                  <a:pt x="0" y="1373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208" name="Google Shape;208;g31638f2ec60_0_148">
            <a:extLst>
              <a:ext uri="{FF2B5EF4-FFF2-40B4-BE49-F238E27FC236}">
                <a16:creationId xmlns:a16="http://schemas.microsoft.com/office/drawing/2014/main" id="{C082A613-617D-0A7B-3ED2-BC24BBC72348}"/>
              </a:ext>
            </a:extLst>
          </p:cNvPr>
          <p:cNvSpPr txBox="1"/>
          <p:nvPr/>
        </p:nvSpPr>
        <p:spPr>
          <a:xfrm>
            <a:off x="283869" y="945119"/>
            <a:ext cx="4294909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Bulle ronde 3">
            <a:extLst>
              <a:ext uri="{FF2B5EF4-FFF2-40B4-BE49-F238E27FC236}">
                <a16:creationId xmlns:a16="http://schemas.microsoft.com/office/drawing/2014/main" id="{765F3325-A64B-C094-A169-8C17CA071FDB}"/>
              </a:ext>
            </a:extLst>
          </p:cNvPr>
          <p:cNvSpPr/>
          <p:nvPr/>
        </p:nvSpPr>
        <p:spPr>
          <a:xfrm>
            <a:off x="717041" y="2470387"/>
            <a:ext cx="1993203" cy="1068843"/>
          </a:xfrm>
          <a:prstGeom prst="wedgeEllipse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Demande utilisateur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FEB3F3F-CDAA-FDE6-AFE4-22467495D0DB}"/>
              </a:ext>
            </a:extLst>
          </p:cNvPr>
          <p:cNvSpPr/>
          <p:nvPr/>
        </p:nvSpPr>
        <p:spPr>
          <a:xfrm>
            <a:off x="3395876" y="2623800"/>
            <a:ext cx="2396836" cy="748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Application</a:t>
            </a:r>
          </a:p>
          <a:p>
            <a:pPr algn="ctr"/>
            <a:r>
              <a:rPr lang="fr-FR" sz="2000" b="1"/>
              <a:t>IDFM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57E3D39-2C14-CA93-215E-67C4916A51BC}"/>
              </a:ext>
            </a:extLst>
          </p:cNvPr>
          <p:cNvSpPr/>
          <p:nvPr/>
        </p:nvSpPr>
        <p:spPr>
          <a:xfrm>
            <a:off x="6902245" y="4020308"/>
            <a:ext cx="2816942" cy="2816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Orchestrateur </a:t>
            </a:r>
          </a:p>
          <a:p>
            <a:pPr algn="ctr"/>
            <a:r>
              <a:rPr lang="fr-FR" sz="2000" b="1"/>
              <a:t>Technique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4E00A22-95D1-03CD-1CE5-E63A5D36D174}"/>
              </a:ext>
            </a:extLst>
          </p:cNvPr>
          <p:cNvSpPr/>
          <p:nvPr/>
        </p:nvSpPr>
        <p:spPr>
          <a:xfrm>
            <a:off x="5229986" y="7022684"/>
            <a:ext cx="1850923" cy="1850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b="1"/>
              <a:t>Workflows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r>
              <a:rPr lang="fr-FR" sz="2000" b="1"/>
              <a:t>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7486434-52C8-3520-33C0-33EE99796553}"/>
              </a:ext>
            </a:extLst>
          </p:cNvPr>
          <p:cNvSpPr/>
          <p:nvPr/>
        </p:nvSpPr>
        <p:spPr>
          <a:xfrm>
            <a:off x="10518696" y="6263172"/>
            <a:ext cx="1850923" cy="18509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Outils</a:t>
            </a:r>
          </a:p>
          <a:p>
            <a:pPr algn="ctr"/>
            <a:endParaRPr lang="fr-FR" sz="2000" b="1"/>
          </a:p>
          <a:p>
            <a:pPr algn="ctr"/>
            <a:r>
              <a:rPr lang="fr-FR" sz="2000" b="1"/>
              <a:t> 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B590650-B2A5-A2E9-1D0E-9D500DFEF957}"/>
              </a:ext>
            </a:extLst>
          </p:cNvPr>
          <p:cNvSpPr/>
          <p:nvPr/>
        </p:nvSpPr>
        <p:spPr>
          <a:xfrm>
            <a:off x="10518696" y="3007188"/>
            <a:ext cx="1850923" cy="18509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Agents &amp; modèles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87D4F7-2480-40C1-8E29-6C20204091E8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2710244" y="2998127"/>
            <a:ext cx="6856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0DBE4B6B-6255-BA18-8179-5FCFBDA8C668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792712" y="2998127"/>
            <a:ext cx="2518004" cy="10221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7FAA5F23-EB35-396C-7ACE-7C4F3C64946B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6155449" y="5428778"/>
            <a:ext cx="746797" cy="1593905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812E9D2C-CB2B-90DF-456A-942628394F6C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rot="5400000" flipH="1" flipV="1">
            <a:off x="9662580" y="3576725"/>
            <a:ext cx="500190" cy="1212041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63A104EB-6B6B-7792-ADBD-3BB361389D1A}"/>
              </a:ext>
            </a:extLst>
          </p:cNvPr>
          <p:cNvCxnSpPr>
            <a:cxnSpLocks/>
            <a:stCxn id="6" idx="5"/>
            <a:endCxn id="3" idx="2"/>
          </p:cNvCxnSpPr>
          <p:nvPr/>
        </p:nvCxnSpPr>
        <p:spPr>
          <a:xfrm rot="16200000" flipH="1">
            <a:off x="9530717" y="6200655"/>
            <a:ext cx="763916" cy="1212041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97A36C9-27A9-4100-98E3-9916032431F5}"/>
              </a:ext>
            </a:extLst>
          </p:cNvPr>
          <p:cNvSpPr/>
          <p:nvPr/>
        </p:nvSpPr>
        <p:spPr>
          <a:xfrm>
            <a:off x="13063603" y="3004809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classiques (</a:t>
            </a:r>
            <a:r>
              <a:rPr lang="fr-FR" sz="1800" err="1">
                <a:solidFill>
                  <a:schemeClr val="bg1"/>
                </a:solidFill>
              </a:rPr>
              <a:t>OpenAI</a:t>
            </a:r>
            <a:r>
              <a:rPr lang="fr-FR" sz="1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832EEEC-934F-1FEC-B5DF-E54880A237FD}"/>
              </a:ext>
            </a:extLst>
          </p:cNvPr>
          <p:cNvSpPr/>
          <p:nvPr/>
        </p:nvSpPr>
        <p:spPr>
          <a:xfrm>
            <a:off x="13081639" y="3675966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light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B8D166A-0F9D-F47E-64E0-D46EE78854B6}"/>
              </a:ext>
            </a:extLst>
          </p:cNvPr>
          <p:cNvSpPr/>
          <p:nvPr/>
        </p:nvSpPr>
        <p:spPr>
          <a:xfrm>
            <a:off x="13081639" y="4347123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vectoriel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E4238B1-D654-7542-F3F6-7C361F4860C7}"/>
              </a:ext>
            </a:extLst>
          </p:cNvPr>
          <p:cNvSpPr/>
          <p:nvPr/>
        </p:nvSpPr>
        <p:spPr>
          <a:xfrm>
            <a:off x="13065794" y="6250536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Human in the Loop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4FA41F2-7B73-D3AE-6BE0-0AE315925727}"/>
              </a:ext>
            </a:extLst>
          </p:cNvPr>
          <p:cNvSpPr/>
          <p:nvPr/>
        </p:nvSpPr>
        <p:spPr>
          <a:xfrm>
            <a:off x="13083830" y="6921693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RAG (FAQ, …)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B4D261B-4D12-D278-E7BE-11FE168A5B18}"/>
              </a:ext>
            </a:extLst>
          </p:cNvPr>
          <p:cNvSpPr/>
          <p:nvPr/>
        </p:nvSpPr>
        <p:spPr>
          <a:xfrm>
            <a:off x="13083830" y="7592850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Filtres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6A2CC3E8-B4FC-8695-7065-292B73CF2702}"/>
              </a:ext>
            </a:extLst>
          </p:cNvPr>
          <p:cNvSpPr/>
          <p:nvPr/>
        </p:nvSpPr>
        <p:spPr>
          <a:xfrm>
            <a:off x="1824215" y="6755516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Planificateur de journée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9CF5DD66-2339-C1EC-4A3F-C803B1096901}"/>
              </a:ext>
            </a:extLst>
          </p:cNvPr>
          <p:cNvSpPr/>
          <p:nvPr/>
        </p:nvSpPr>
        <p:spPr>
          <a:xfrm>
            <a:off x="1842251" y="7426673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Support client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835A44C-8C6B-085A-17E2-5B49FD48BB46}"/>
              </a:ext>
            </a:extLst>
          </p:cNvPr>
          <p:cNvSpPr/>
          <p:nvPr/>
        </p:nvSpPr>
        <p:spPr>
          <a:xfrm>
            <a:off x="1842251" y="8097830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Accessibilité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CC5A55C-1C0E-C84A-0A1F-05BB5C242922}"/>
              </a:ext>
            </a:extLst>
          </p:cNvPr>
          <p:cNvSpPr/>
          <p:nvPr/>
        </p:nvSpPr>
        <p:spPr>
          <a:xfrm>
            <a:off x="13081639" y="8267461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Cache, Rate </a:t>
            </a:r>
            <a:r>
              <a:rPr lang="fr-FR" sz="1800" err="1">
                <a:solidFill>
                  <a:schemeClr val="bg1"/>
                </a:solidFill>
              </a:rPr>
              <a:t>limiting</a:t>
            </a:r>
            <a:endParaRPr lang="fr-FR" sz="1800">
              <a:solidFill>
                <a:schemeClr val="bg1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A264140-4876-4361-6732-7DD7E947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3734881"/>
            <a:ext cx="500299" cy="5002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EC968B4-C463-3A69-84FE-6B066363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8373308"/>
            <a:ext cx="500299" cy="500299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B87CB06-2627-A5DA-E04B-AC3D6A2EE5FC}"/>
              </a:ext>
            </a:extLst>
          </p:cNvPr>
          <p:cNvSpPr/>
          <p:nvPr/>
        </p:nvSpPr>
        <p:spPr>
          <a:xfrm>
            <a:off x="1842251" y="8786746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Infos temps réel</a:t>
            </a:r>
          </a:p>
        </p:txBody>
      </p: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7109C6DF-505D-8942-C0AF-52A80ACE3562}"/>
              </a:ext>
            </a:extLst>
          </p:cNvPr>
          <p:cNvCxnSpPr>
            <a:cxnSpLocks/>
            <a:stCxn id="2" idx="2"/>
            <a:endCxn id="21" idx="3"/>
          </p:cNvCxnSpPr>
          <p:nvPr/>
        </p:nvCxnSpPr>
        <p:spPr>
          <a:xfrm rot="10800000">
            <a:off x="4720754" y="7005666"/>
            <a:ext cx="509232" cy="942480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266B8B81-F7EA-B819-2939-C039C285F8FF}"/>
              </a:ext>
            </a:extLst>
          </p:cNvPr>
          <p:cNvCxnSpPr>
            <a:cxnSpLocks/>
            <a:stCxn id="2" idx="2"/>
            <a:endCxn id="22" idx="3"/>
          </p:cNvCxnSpPr>
          <p:nvPr/>
        </p:nvCxnSpPr>
        <p:spPr>
          <a:xfrm rot="10800000">
            <a:off x="4738790" y="7676824"/>
            <a:ext cx="491196" cy="271323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1CC76601-C08E-F883-B1E2-E649BDD8C56E}"/>
              </a:ext>
            </a:extLst>
          </p:cNvPr>
          <p:cNvCxnSpPr>
            <a:cxnSpLocks/>
            <a:stCxn id="2" idx="2"/>
            <a:endCxn id="24" idx="3"/>
          </p:cNvCxnSpPr>
          <p:nvPr/>
        </p:nvCxnSpPr>
        <p:spPr>
          <a:xfrm rot="10800000" flipV="1">
            <a:off x="4738790" y="7948146"/>
            <a:ext cx="491196" cy="399834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1BF37F26-D7F8-7580-D7EB-862D491BC0BB}"/>
              </a:ext>
            </a:extLst>
          </p:cNvPr>
          <p:cNvCxnSpPr>
            <a:cxnSpLocks/>
            <a:stCxn id="2" idx="2"/>
            <a:endCxn id="29" idx="3"/>
          </p:cNvCxnSpPr>
          <p:nvPr/>
        </p:nvCxnSpPr>
        <p:spPr>
          <a:xfrm rot="10800000" flipV="1">
            <a:off x="4738790" y="7948146"/>
            <a:ext cx="491196" cy="1088750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475CC67C-96EE-6DA7-8DA9-605424772EA2}"/>
              </a:ext>
            </a:extLst>
          </p:cNvPr>
          <p:cNvCxnSpPr>
            <a:cxnSpLocks/>
            <a:stCxn id="3" idx="6"/>
            <a:endCxn id="17" idx="1"/>
          </p:cNvCxnSpPr>
          <p:nvPr/>
        </p:nvCxnSpPr>
        <p:spPr>
          <a:xfrm flipV="1">
            <a:off x="12369619" y="6500686"/>
            <a:ext cx="696175" cy="687948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464FA7DD-F5BC-080D-0AAE-ED570C12FB80}"/>
              </a:ext>
            </a:extLst>
          </p:cNvPr>
          <p:cNvCxnSpPr>
            <a:cxnSpLocks/>
            <a:stCxn id="3" idx="6"/>
            <a:endCxn id="18" idx="1"/>
          </p:cNvCxnSpPr>
          <p:nvPr/>
        </p:nvCxnSpPr>
        <p:spPr>
          <a:xfrm flipV="1">
            <a:off x="12369619" y="7171843"/>
            <a:ext cx="714211" cy="1679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en angle 49">
            <a:extLst>
              <a:ext uri="{FF2B5EF4-FFF2-40B4-BE49-F238E27FC236}">
                <a16:creationId xmlns:a16="http://schemas.microsoft.com/office/drawing/2014/main" id="{214FF27F-755C-3732-E337-E5F01575488B}"/>
              </a:ext>
            </a:extLst>
          </p:cNvPr>
          <p:cNvCxnSpPr>
            <a:cxnSpLocks/>
            <a:stCxn id="3" idx="6"/>
            <a:endCxn id="20" idx="1"/>
          </p:cNvCxnSpPr>
          <p:nvPr/>
        </p:nvCxnSpPr>
        <p:spPr>
          <a:xfrm>
            <a:off x="12369619" y="7188634"/>
            <a:ext cx="714211" cy="654366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ngle 52">
            <a:extLst>
              <a:ext uri="{FF2B5EF4-FFF2-40B4-BE49-F238E27FC236}">
                <a16:creationId xmlns:a16="http://schemas.microsoft.com/office/drawing/2014/main" id="{17E1A9AF-4941-C478-A374-4037BA760E35}"/>
              </a:ext>
            </a:extLst>
          </p:cNvPr>
          <p:cNvCxnSpPr>
            <a:cxnSpLocks/>
            <a:stCxn id="3" idx="6"/>
            <a:endCxn id="25" idx="1"/>
          </p:cNvCxnSpPr>
          <p:nvPr/>
        </p:nvCxnSpPr>
        <p:spPr>
          <a:xfrm>
            <a:off x="12369619" y="7188634"/>
            <a:ext cx="712020" cy="1328977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8823EA36-BAF7-ECEC-DE16-51151E4EBAC2}"/>
              </a:ext>
            </a:extLst>
          </p:cNvPr>
          <p:cNvSpPr/>
          <p:nvPr/>
        </p:nvSpPr>
        <p:spPr>
          <a:xfrm>
            <a:off x="13081639" y="5607062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Appels à PRIM</a:t>
            </a:r>
          </a:p>
        </p:txBody>
      </p:sp>
      <p:cxnSp>
        <p:nvCxnSpPr>
          <p:cNvPr id="57" name="Connecteur en angle 56">
            <a:extLst>
              <a:ext uri="{FF2B5EF4-FFF2-40B4-BE49-F238E27FC236}">
                <a16:creationId xmlns:a16="http://schemas.microsoft.com/office/drawing/2014/main" id="{F157EC48-9C50-AE64-0268-C8DF62D631B7}"/>
              </a:ext>
            </a:extLst>
          </p:cNvPr>
          <p:cNvCxnSpPr>
            <a:cxnSpLocks/>
            <a:stCxn id="3" idx="6"/>
            <a:endCxn id="56" idx="1"/>
          </p:cNvCxnSpPr>
          <p:nvPr/>
        </p:nvCxnSpPr>
        <p:spPr>
          <a:xfrm flipV="1">
            <a:off x="12369619" y="5857212"/>
            <a:ext cx="712020" cy="1331422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680183C9-1D5C-55E8-2E68-1ADF413630E7}"/>
              </a:ext>
            </a:extLst>
          </p:cNvPr>
          <p:cNvCxnSpPr>
            <a:cxnSpLocks/>
            <a:stCxn id="7" idx="6"/>
            <a:endCxn id="23" idx="1"/>
          </p:cNvCxnSpPr>
          <p:nvPr/>
        </p:nvCxnSpPr>
        <p:spPr>
          <a:xfrm flipV="1">
            <a:off x="12369619" y="3254959"/>
            <a:ext cx="693984" cy="67769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ngle 62">
            <a:extLst>
              <a:ext uri="{FF2B5EF4-FFF2-40B4-BE49-F238E27FC236}">
                <a16:creationId xmlns:a16="http://schemas.microsoft.com/office/drawing/2014/main" id="{57A1FE4E-FCB0-82DA-A5D2-E07DD0DEF543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2369619" y="3926116"/>
            <a:ext cx="712020" cy="6534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en angle 129">
            <a:extLst>
              <a:ext uri="{FF2B5EF4-FFF2-40B4-BE49-F238E27FC236}">
                <a16:creationId xmlns:a16="http://schemas.microsoft.com/office/drawing/2014/main" id="{8D75537B-107D-5483-D252-262C039D46A1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12369619" y="3932650"/>
            <a:ext cx="712020" cy="664623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>
            <a:extLst>
              <a:ext uri="{FF2B5EF4-FFF2-40B4-BE49-F238E27FC236}">
                <a16:creationId xmlns:a16="http://schemas.microsoft.com/office/drawing/2014/main" id="{95B50213-262D-80C3-8C39-B800EAD4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7053501"/>
            <a:ext cx="500299" cy="500299"/>
          </a:xfrm>
          <a:prstGeom prst="rect">
            <a:avLst/>
          </a:prstGeom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CBB3C0E1-EF6F-303A-41C6-926FFDEF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5733694"/>
            <a:ext cx="500299" cy="500299"/>
          </a:xfrm>
          <a:prstGeom prst="rect">
            <a:avLst/>
          </a:prstGeom>
        </p:spPr>
      </p:pic>
      <p:pic>
        <p:nvPicPr>
          <p:cNvPr id="158" name="Graphique 157" descr="Tableau décisionnel contour">
            <a:extLst>
              <a:ext uri="{FF2B5EF4-FFF2-40B4-BE49-F238E27FC236}">
                <a16:creationId xmlns:a16="http://schemas.microsoft.com/office/drawing/2014/main" id="{84B79D15-46A3-C7E1-912C-A1C762977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8247" y="7707309"/>
            <a:ext cx="914400" cy="914400"/>
          </a:xfrm>
          <a:prstGeom prst="rect">
            <a:avLst/>
          </a:prstGeom>
        </p:spPr>
      </p:pic>
      <p:pic>
        <p:nvPicPr>
          <p:cNvPr id="164" name="Graphique 163" descr="Ampoule et engrenage avec un remplissage uni">
            <a:extLst>
              <a:ext uri="{FF2B5EF4-FFF2-40B4-BE49-F238E27FC236}">
                <a16:creationId xmlns:a16="http://schemas.microsoft.com/office/drawing/2014/main" id="{0A773211-B5BA-F0F7-2EBB-DFF4C3D8C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3516" y="5296359"/>
            <a:ext cx="914400" cy="914400"/>
          </a:xfrm>
          <a:prstGeom prst="rect">
            <a:avLst/>
          </a:prstGeom>
        </p:spPr>
      </p:pic>
      <p:pic>
        <p:nvPicPr>
          <p:cNvPr id="180" name="Graphique 179" descr="Cerveau droit et gauche contour">
            <a:extLst>
              <a:ext uri="{FF2B5EF4-FFF2-40B4-BE49-F238E27FC236}">
                <a16:creationId xmlns:a16="http://schemas.microsoft.com/office/drawing/2014/main" id="{66DD4CE7-995A-A160-0CC6-881CC205FC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001" y="3737162"/>
            <a:ext cx="914400" cy="914400"/>
          </a:xfrm>
          <a:prstGeom prst="rect">
            <a:avLst/>
          </a:prstGeom>
        </p:spPr>
      </p:pic>
      <p:pic>
        <p:nvPicPr>
          <p:cNvPr id="184" name="Graphique 183" descr="Outils d'exploitation minière contour">
            <a:extLst>
              <a:ext uri="{FF2B5EF4-FFF2-40B4-BE49-F238E27FC236}">
                <a16:creationId xmlns:a16="http://schemas.microsoft.com/office/drawing/2014/main" id="{70F62832-158C-C6A5-D609-49FEC939D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0823" y="7095689"/>
            <a:ext cx="914400" cy="914400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77C728DC-0F7F-EE24-14F8-9B1316B236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3128" y="7246300"/>
            <a:ext cx="975117" cy="975117"/>
          </a:xfrm>
          <a:prstGeom prst="rect">
            <a:avLst/>
          </a:prstGeom>
        </p:spPr>
      </p:pic>
      <p:sp>
        <p:nvSpPr>
          <p:cNvPr id="209" name="Losange 208">
            <a:extLst>
              <a:ext uri="{FF2B5EF4-FFF2-40B4-BE49-F238E27FC236}">
                <a16:creationId xmlns:a16="http://schemas.microsoft.com/office/drawing/2014/main" id="{9A825F40-78F4-777E-4DBF-9CA4E589D1E2}"/>
              </a:ext>
            </a:extLst>
          </p:cNvPr>
          <p:cNvSpPr/>
          <p:nvPr/>
        </p:nvSpPr>
        <p:spPr>
          <a:xfrm>
            <a:off x="7436545" y="8744526"/>
            <a:ext cx="1761041" cy="130272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fr-FR" sz="1600" b="1"/>
              <a:t>Réponse enrichie </a:t>
            </a:r>
          </a:p>
        </p:txBody>
      </p:sp>
      <p:cxnSp>
        <p:nvCxnSpPr>
          <p:cNvPr id="210" name="Connecteur en angle 209">
            <a:extLst>
              <a:ext uri="{FF2B5EF4-FFF2-40B4-BE49-F238E27FC236}">
                <a16:creationId xmlns:a16="http://schemas.microsoft.com/office/drawing/2014/main" id="{29167A97-BED4-EBBE-4C54-7A8DBB1AAC87}"/>
              </a:ext>
            </a:extLst>
          </p:cNvPr>
          <p:cNvCxnSpPr>
            <a:cxnSpLocks/>
          </p:cNvCxnSpPr>
          <p:nvPr/>
        </p:nvCxnSpPr>
        <p:spPr>
          <a:xfrm rot="5400000">
            <a:off x="8098658" y="7062008"/>
            <a:ext cx="436819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eur en angle 213">
            <a:extLst>
              <a:ext uri="{FF2B5EF4-FFF2-40B4-BE49-F238E27FC236}">
                <a16:creationId xmlns:a16="http://schemas.microsoft.com/office/drawing/2014/main" id="{25620C35-3108-CBA8-12E7-E326DC6BEC2B}"/>
              </a:ext>
            </a:extLst>
          </p:cNvPr>
          <p:cNvCxnSpPr>
            <a:cxnSpLocks/>
          </p:cNvCxnSpPr>
          <p:nvPr/>
        </p:nvCxnSpPr>
        <p:spPr>
          <a:xfrm rot="5400000">
            <a:off x="8081324" y="8427228"/>
            <a:ext cx="471484" cy="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en angle 222">
            <a:extLst>
              <a:ext uri="{FF2B5EF4-FFF2-40B4-BE49-F238E27FC236}">
                <a16:creationId xmlns:a16="http://schemas.microsoft.com/office/drawing/2014/main" id="{4AD0CFAF-7543-CC03-99EB-CB267ABC2756}"/>
              </a:ext>
            </a:extLst>
          </p:cNvPr>
          <p:cNvCxnSpPr>
            <a:cxnSpLocks/>
            <a:stCxn id="23" idx="3"/>
            <a:endCxn id="155" idx="3"/>
          </p:cNvCxnSpPr>
          <p:nvPr/>
        </p:nvCxnSpPr>
        <p:spPr>
          <a:xfrm>
            <a:off x="16550396" y="3254959"/>
            <a:ext cx="191664" cy="4048692"/>
          </a:xfrm>
          <a:prstGeom prst="bentConnector3">
            <a:avLst>
              <a:gd name="adj1" fmla="val 219271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eur en angle 226">
            <a:extLst>
              <a:ext uri="{FF2B5EF4-FFF2-40B4-BE49-F238E27FC236}">
                <a16:creationId xmlns:a16="http://schemas.microsoft.com/office/drawing/2014/main" id="{AB872DFD-FDE5-372E-1EC9-55F1D360E2A1}"/>
              </a:ext>
            </a:extLst>
          </p:cNvPr>
          <p:cNvCxnSpPr>
            <a:cxnSpLocks/>
            <a:stCxn id="28" idx="3"/>
            <a:endCxn id="209" idx="3"/>
          </p:cNvCxnSpPr>
          <p:nvPr/>
        </p:nvCxnSpPr>
        <p:spPr>
          <a:xfrm flipH="1">
            <a:off x="9197586" y="8623458"/>
            <a:ext cx="7544474" cy="772431"/>
          </a:xfrm>
          <a:prstGeom prst="bentConnector3">
            <a:avLst>
              <a:gd name="adj1" fmla="val -303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Image 245">
            <a:extLst>
              <a:ext uri="{FF2B5EF4-FFF2-40B4-BE49-F238E27FC236}">
                <a16:creationId xmlns:a16="http://schemas.microsoft.com/office/drawing/2014/main" id="{876DED21-41D2-079F-8130-81262EF330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8011" y="630565"/>
            <a:ext cx="530012" cy="530012"/>
          </a:xfrm>
          <a:prstGeom prst="rect">
            <a:avLst/>
          </a:prstGeom>
        </p:spPr>
      </p:pic>
      <p:cxnSp>
        <p:nvCxnSpPr>
          <p:cNvPr id="248" name="Connecteur en angle 247">
            <a:extLst>
              <a:ext uri="{FF2B5EF4-FFF2-40B4-BE49-F238E27FC236}">
                <a16:creationId xmlns:a16="http://schemas.microsoft.com/office/drawing/2014/main" id="{E2686F0D-842E-1F7C-396F-64B743210319}"/>
              </a:ext>
            </a:extLst>
          </p:cNvPr>
          <p:cNvCxnSpPr>
            <a:cxnSpLocks/>
            <a:stCxn id="246" idx="2"/>
          </p:cNvCxnSpPr>
          <p:nvPr/>
        </p:nvCxnSpPr>
        <p:spPr>
          <a:xfrm rot="5400000">
            <a:off x="8524155" y="1380159"/>
            <a:ext cx="2918445" cy="247928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ZoneTexte 255">
            <a:extLst>
              <a:ext uri="{FF2B5EF4-FFF2-40B4-BE49-F238E27FC236}">
                <a16:creationId xmlns:a16="http://schemas.microsoft.com/office/drawing/2014/main" id="{7854C808-9048-2461-FA11-9BF63D0C92C7}"/>
              </a:ext>
            </a:extLst>
          </p:cNvPr>
          <p:cNvSpPr txBox="1"/>
          <p:nvPr/>
        </p:nvSpPr>
        <p:spPr>
          <a:xfrm>
            <a:off x="8893022" y="226643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Évènements temps réel</a:t>
            </a:r>
          </a:p>
        </p:txBody>
      </p:sp>
      <p:sp>
        <p:nvSpPr>
          <p:cNvPr id="258" name="AutoShape 4">
            <a:extLst>
              <a:ext uri="{FF2B5EF4-FFF2-40B4-BE49-F238E27FC236}">
                <a16:creationId xmlns:a16="http://schemas.microsoft.com/office/drawing/2014/main" id="{01F28905-FCBC-F250-4096-296ECDC132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0" name="Image 259">
            <a:extLst>
              <a:ext uri="{FF2B5EF4-FFF2-40B4-BE49-F238E27FC236}">
                <a16:creationId xmlns:a16="http://schemas.microsoft.com/office/drawing/2014/main" id="{11F62CB1-EF28-CE56-E063-2BCF4F707AD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24232"/>
          <a:stretch/>
        </p:blipFill>
        <p:spPr>
          <a:xfrm>
            <a:off x="3715314" y="3373920"/>
            <a:ext cx="1781403" cy="2930448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</p:pic>
      <p:pic>
        <p:nvPicPr>
          <p:cNvPr id="275" name="Image 274">
            <a:extLst>
              <a:ext uri="{FF2B5EF4-FFF2-40B4-BE49-F238E27FC236}">
                <a16:creationId xmlns:a16="http://schemas.microsoft.com/office/drawing/2014/main" id="{CEF621F5-FF0C-C655-6E76-A62D9B388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060" y="9612012"/>
            <a:ext cx="500299" cy="500299"/>
          </a:xfrm>
          <a:prstGeom prst="rect">
            <a:avLst/>
          </a:prstGeom>
        </p:spPr>
      </p:pic>
      <p:sp>
        <p:nvSpPr>
          <p:cNvPr id="276" name="ZoneTexte 275">
            <a:extLst>
              <a:ext uri="{FF2B5EF4-FFF2-40B4-BE49-F238E27FC236}">
                <a16:creationId xmlns:a16="http://schemas.microsoft.com/office/drawing/2014/main" id="{6FC0625F-324B-FAC9-DA7E-2858E4E4EAC1}"/>
              </a:ext>
            </a:extLst>
          </p:cNvPr>
          <p:cNvSpPr txBox="1"/>
          <p:nvPr/>
        </p:nvSpPr>
        <p:spPr>
          <a:xfrm>
            <a:off x="17186397" y="970368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solidFill>
                  <a:srgbClr val="49A00E"/>
                </a:solidFill>
              </a:rPr>
              <a:t>frugalité</a:t>
            </a:r>
            <a:endParaRPr lang="fr-FR" b="1">
              <a:solidFill>
                <a:srgbClr val="49A00E"/>
              </a:solidFill>
            </a:endParaRPr>
          </a:p>
        </p:txBody>
      </p:sp>
      <p:grpSp>
        <p:nvGrpSpPr>
          <p:cNvPr id="280" name="Groupe 279">
            <a:extLst>
              <a:ext uri="{FF2B5EF4-FFF2-40B4-BE49-F238E27FC236}">
                <a16:creationId xmlns:a16="http://schemas.microsoft.com/office/drawing/2014/main" id="{F0583B9F-A601-062F-3D09-E9A07375286C}"/>
              </a:ext>
            </a:extLst>
          </p:cNvPr>
          <p:cNvGrpSpPr/>
          <p:nvPr/>
        </p:nvGrpSpPr>
        <p:grpSpPr>
          <a:xfrm>
            <a:off x="2087407" y="2287971"/>
            <a:ext cx="13401675" cy="7151156"/>
            <a:chOff x="2328863" y="2574214"/>
            <a:chExt cx="13401675" cy="7151156"/>
          </a:xfrm>
        </p:grpSpPr>
        <p:sp>
          <p:nvSpPr>
            <p:cNvPr id="278" name="Rectangle : coins arrondis 277">
              <a:extLst>
                <a:ext uri="{FF2B5EF4-FFF2-40B4-BE49-F238E27FC236}">
                  <a16:creationId xmlns:a16="http://schemas.microsoft.com/office/drawing/2014/main" id="{728C6FA3-F613-A55D-59DF-A96B61817C11}"/>
                </a:ext>
              </a:extLst>
            </p:cNvPr>
            <p:cNvSpPr/>
            <p:nvPr/>
          </p:nvSpPr>
          <p:spPr>
            <a:xfrm>
              <a:off x="2328863" y="2574214"/>
              <a:ext cx="13401675" cy="68649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2800">
                  <a:solidFill>
                    <a:schemeClr val="accent1"/>
                  </a:solidFill>
                </a:rPr>
                <a:t>Workflow implémenté dans la boîte à outils </a:t>
              </a:r>
            </a:p>
          </p:txBody>
        </p:sp>
        <p:pic>
          <p:nvPicPr>
            <p:cNvPr id="279" name="Image 278">
              <a:extLst>
                <a:ext uri="{FF2B5EF4-FFF2-40B4-BE49-F238E27FC236}">
                  <a16:creationId xmlns:a16="http://schemas.microsoft.com/office/drawing/2014/main" id="{D108526D-681D-2AEF-8C36-937BACB6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01309" y="3152049"/>
              <a:ext cx="12666337" cy="6573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4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62 0.19028 L 0.01406 0.001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D069C42-4471-7B68-EBCE-089518B7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g31638f2ec60_0_148">
            <a:extLst>
              <a:ext uri="{FF2B5EF4-FFF2-40B4-BE49-F238E27FC236}">
                <a16:creationId xmlns:a16="http://schemas.microsoft.com/office/drawing/2014/main" id="{3FA02F81-8F22-3EB1-92DD-B3CD4C27B3D0}"/>
              </a:ext>
            </a:extLst>
          </p:cNvPr>
          <p:cNvGrpSpPr/>
          <p:nvPr/>
        </p:nvGrpSpPr>
        <p:grpSpPr>
          <a:xfrm>
            <a:off x="-1585061" y="847873"/>
            <a:ext cx="6527179" cy="1363467"/>
            <a:chOff x="0" y="-47625"/>
            <a:chExt cx="1719081" cy="359100"/>
          </a:xfrm>
        </p:grpSpPr>
        <p:sp>
          <p:nvSpPr>
            <p:cNvPr id="187" name="Google Shape;187;g31638f2ec60_0_148">
              <a:extLst>
                <a:ext uri="{FF2B5EF4-FFF2-40B4-BE49-F238E27FC236}">
                  <a16:creationId xmlns:a16="http://schemas.microsoft.com/office/drawing/2014/main" id="{753C36D8-D801-0FF8-C1CC-F6FB4D6716E9}"/>
                </a:ext>
              </a:extLst>
            </p:cNvPr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31638f2ec60_0_148">
              <a:extLst>
                <a:ext uri="{FF2B5EF4-FFF2-40B4-BE49-F238E27FC236}">
                  <a16:creationId xmlns:a16="http://schemas.microsoft.com/office/drawing/2014/main" id="{F335015C-21EC-166B-E7AA-5CF3457776C1}"/>
                </a:ext>
              </a:extLst>
            </p:cNvPr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g31638f2ec60_0_148">
            <a:extLst>
              <a:ext uri="{FF2B5EF4-FFF2-40B4-BE49-F238E27FC236}">
                <a16:creationId xmlns:a16="http://schemas.microsoft.com/office/drawing/2014/main" id="{04F48F78-8554-1344-D9D7-2A08378EC5ED}"/>
              </a:ext>
            </a:extLst>
          </p:cNvPr>
          <p:cNvGrpSpPr/>
          <p:nvPr/>
        </p:nvGrpSpPr>
        <p:grpSpPr>
          <a:xfrm>
            <a:off x="5214134" y="847873"/>
            <a:ext cx="2018508" cy="1363467"/>
            <a:chOff x="0" y="-47625"/>
            <a:chExt cx="531620" cy="359100"/>
          </a:xfrm>
        </p:grpSpPr>
        <p:sp>
          <p:nvSpPr>
            <p:cNvPr id="190" name="Google Shape;190;g31638f2ec60_0_148">
              <a:extLst>
                <a:ext uri="{FF2B5EF4-FFF2-40B4-BE49-F238E27FC236}">
                  <a16:creationId xmlns:a16="http://schemas.microsoft.com/office/drawing/2014/main" id="{DDABF0DF-3EDA-87D9-3BA7-9556863644E1}"/>
                </a:ext>
              </a:extLst>
            </p:cNvPr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1638f2ec60_0_148">
              <a:extLst>
                <a:ext uri="{FF2B5EF4-FFF2-40B4-BE49-F238E27FC236}">
                  <a16:creationId xmlns:a16="http://schemas.microsoft.com/office/drawing/2014/main" id="{4EE880B7-124B-4DBE-56ED-CD0DA3B4CFEC}"/>
                </a:ext>
              </a:extLst>
            </p:cNvPr>
            <p:cNvSpPr txBox="1"/>
            <p:nvPr/>
          </p:nvSpPr>
          <p:spPr>
            <a:xfrm>
              <a:off x="0" y="-47625"/>
              <a:ext cx="531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g31638f2ec60_0_148">
            <a:extLst>
              <a:ext uri="{FF2B5EF4-FFF2-40B4-BE49-F238E27FC236}">
                <a16:creationId xmlns:a16="http://schemas.microsoft.com/office/drawing/2014/main" id="{2CBD3CD5-C3F7-3281-9976-E4762B2A0A71}"/>
              </a:ext>
            </a:extLst>
          </p:cNvPr>
          <p:cNvGrpSpPr/>
          <p:nvPr/>
        </p:nvGrpSpPr>
        <p:grpSpPr>
          <a:xfrm>
            <a:off x="7508854" y="847873"/>
            <a:ext cx="1183494" cy="1363467"/>
            <a:chOff x="0" y="-47625"/>
            <a:chExt cx="311700" cy="359100"/>
          </a:xfrm>
        </p:grpSpPr>
        <p:sp>
          <p:nvSpPr>
            <p:cNvPr id="193" name="Google Shape;193;g31638f2ec60_0_148">
              <a:extLst>
                <a:ext uri="{FF2B5EF4-FFF2-40B4-BE49-F238E27FC236}">
                  <a16:creationId xmlns:a16="http://schemas.microsoft.com/office/drawing/2014/main" id="{7447F37E-93E6-D0CA-F129-EB3311532696}"/>
                </a:ext>
              </a:extLst>
            </p:cNvPr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1638f2ec60_0_148">
              <a:extLst>
                <a:ext uri="{FF2B5EF4-FFF2-40B4-BE49-F238E27FC236}">
                  <a16:creationId xmlns:a16="http://schemas.microsoft.com/office/drawing/2014/main" id="{0412074E-46C0-C140-7676-5DEE49D1B082}"/>
                </a:ext>
              </a:extLst>
            </p:cNvPr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31638f2ec60_0_148">
            <a:extLst>
              <a:ext uri="{FF2B5EF4-FFF2-40B4-BE49-F238E27FC236}">
                <a16:creationId xmlns:a16="http://schemas.microsoft.com/office/drawing/2014/main" id="{3ED114E2-FF7C-03D1-4670-64528824B4FC}"/>
              </a:ext>
            </a:extLst>
          </p:cNvPr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96" name="Google Shape;196;g31638f2ec60_0_148">
              <a:extLst>
                <a:ext uri="{FF2B5EF4-FFF2-40B4-BE49-F238E27FC236}">
                  <a16:creationId xmlns:a16="http://schemas.microsoft.com/office/drawing/2014/main" id="{7AF3E106-510E-1A33-2938-107944C30C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1638f2ec60_0_148">
              <a:extLst>
                <a:ext uri="{FF2B5EF4-FFF2-40B4-BE49-F238E27FC236}">
                  <a16:creationId xmlns:a16="http://schemas.microsoft.com/office/drawing/2014/main" id="{57B557B5-0EE5-0FF1-3688-4829C9660B40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g31638f2ec60_0_148">
            <a:extLst>
              <a:ext uri="{FF2B5EF4-FFF2-40B4-BE49-F238E27FC236}">
                <a16:creationId xmlns:a16="http://schemas.microsoft.com/office/drawing/2014/main" id="{70C4902A-9C63-2A1E-4024-3F456E2427F9}"/>
              </a:ext>
            </a:extLst>
          </p:cNvPr>
          <p:cNvGrpSpPr/>
          <p:nvPr/>
        </p:nvGrpSpPr>
        <p:grpSpPr>
          <a:xfrm>
            <a:off x="16710580" y="8514054"/>
            <a:ext cx="548721" cy="548721"/>
            <a:chOff x="0" y="0"/>
            <a:chExt cx="812800" cy="812800"/>
          </a:xfrm>
        </p:grpSpPr>
        <p:sp>
          <p:nvSpPr>
            <p:cNvPr id="199" name="Google Shape;199;g31638f2ec60_0_148">
              <a:extLst>
                <a:ext uri="{FF2B5EF4-FFF2-40B4-BE49-F238E27FC236}">
                  <a16:creationId xmlns:a16="http://schemas.microsoft.com/office/drawing/2014/main" id="{052ADAF7-8BBB-9D06-190A-14AAC5264E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1638f2ec60_0_148">
              <a:extLst>
                <a:ext uri="{FF2B5EF4-FFF2-40B4-BE49-F238E27FC236}">
                  <a16:creationId xmlns:a16="http://schemas.microsoft.com/office/drawing/2014/main" id="{FEE479F7-27F2-5707-02D3-6E221F778E0B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g31638f2ec60_0_148">
            <a:extLst>
              <a:ext uri="{FF2B5EF4-FFF2-40B4-BE49-F238E27FC236}">
                <a16:creationId xmlns:a16="http://schemas.microsoft.com/office/drawing/2014/main" id="{D70C0DB1-C351-1CCE-12BE-C592F612E029}"/>
              </a:ext>
            </a:extLst>
          </p:cNvPr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02" name="Google Shape;202;g31638f2ec60_0_148">
              <a:extLst>
                <a:ext uri="{FF2B5EF4-FFF2-40B4-BE49-F238E27FC236}">
                  <a16:creationId xmlns:a16="http://schemas.microsoft.com/office/drawing/2014/main" id="{A30C4D53-5304-4AC9-EFCE-9720AB4589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1638f2ec60_0_148">
              <a:extLst>
                <a:ext uri="{FF2B5EF4-FFF2-40B4-BE49-F238E27FC236}">
                  <a16:creationId xmlns:a16="http://schemas.microsoft.com/office/drawing/2014/main" id="{D1210B99-B84C-61BC-7BAA-A1EFBC1BADE7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g31638f2ec60_0_148">
            <a:extLst>
              <a:ext uri="{FF2B5EF4-FFF2-40B4-BE49-F238E27FC236}">
                <a16:creationId xmlns:a16="http://schemas.microsoft.com/office/drawing/2014/main" id="{8A26E817-A4CE-A91D-4BF9-28BFACBA8F53}"/>
              </a:ext>
            </a:extLst>
          </p:cNvPr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05" name="Google Shape;205;g31638f2ec60_0_148">
              <a:extLst>
                <a:ext uri="{FF2B5EF4-FFF2-40B4-BE49-F238E27FC236}">
                  <a16:creationId xmlns:a16="http://schemas.microsoft.com/office/drawing/2014/main" id="{73A98A9C-EDCF-F7EB-DF1F-08BB8C9062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1638f2ec60_0_148">
              <a:extLst>
                <a:ext uri="{FF2B5EF4-FFF2-40B4-BE49-F238E27FC236}">
                  <a16:creationId xmlns:a16="http://schemas.microsoft.com/office/drawing/2014/main" id="{AD44587D-4453-F4E9-8463-DF60B0708B2F}"/>
                </a:ext>
              </a:extLst>
            </p:cNvPr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g31638f2ec60_0_148">
            <a:extLst>
              <a:ext uri="{FF2B5EF4-FFF2-40B4-BE49-F238E27FC236}">
                <a16:creationId xmlns:a16="http://schemas.microsoft.com/office/drawing/2014/main" id="{11E6F98D-8AFE-A70E-4F78-572B059BF67D}"/>
              </a:ext>
            </a:extLst>
          </p:cNvPr>
          <p:cNvSpPr/>
          <p:nvPr/>
        </p:nvSpPr>
        <p:spPr>
          <a:xfrm>
            <a:off x="11472773" y="933014"/>
            <a:ext cx="1388333" cy="1373436"/>
          </a:xfrm>
          <a:custGeom>
            <a:avLst/>
            <a:gdLst/>
            <a:ahLst/>
            <a:cxnLst/>
            <a:rect l="l" t="t" r="r" b="b"/>
            <a:pathLst>
              <a:path w="1388333" h="1373436" extrusionOk="0">
                <a:moveTo>
                  <a:pt x="0" y="0"/>
                </a:moveTo>
                <a:lnTo>
                  <a:pt x="1388333" y="0"/>
                </a:lnTo>
                <a:lnTo>
                  <a:pt x="1388333" y="1373436"/>
                </a:lnTo>
                <a:lnTo>
                  <a:pt x="0" y="1373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208" name="Google Shape;208;g31638f2ec60_0_148">
            <a:extLst>
              <a:ext uri="{FF2B5EF4-FFF2-40B4-BE49-F238E27FC236}">
                <a16:creationId xmlns:a16="http://schemas.microsoft.com/office/drawing/2014/main" id="{5EDD9970-010A-CAB2-FA4E-5B91ABF1D730}"/>
              </a:ext>
            </a:extLst>
          </p:cNvPr>
          <p:cNvSpPr txBox="1"/>
          <p:nvPr/>
        </p:nvSpPr>
        <p:spPr>
          <a:xfrm>
            <a:off x="283869" y="945119"/>
            <a:ext cx="4294909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Bulle ronde 3">
            <a:extLst>
              <a:ext uri="{FF2B5EF4-FFF2-40B4-BE49-F238E27FC236}">
                <a16:creationId xmlns:a16="http://schemas.microsoft.com/office/drawing/2014/main" id="{CADD846F-CFAD-C8E9-3862-2556AFA853C1}"/>
              </a:ext>
            </a:extLst>
          </p:cNvPr>
          <p:cNvSpPr/>
          <p:nvPr/>
        </p:nvSpPr>
        <p:spPr>
          <a:xfrm>
            <a:off x="717041" y="2470387"/>
            <a:ext cx="1993203" cy="1068843"/>
          </a:xfrm>
          <a:prstGeom prst="wedgeEllipse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Demande utilisateur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6272950-77A6-9CCB-1062-1E5CD482A7D7}"/>
              </a:ext>
            </a:extLst>
          </p:cNvPr>
          <p:cNvSpPr/>
          <p:nvPr/>
        </p:nvSpPr>
        <p:spPr>
          <a:xfrm>
            <a:off x="3395876" y="2623800"/>
            <a:ext cx="2396836" cy="74865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Application</a:t>
            </a:r>
          </a:p>
          <a:p>
            <a:pPr algn="ctr"/>
            <a:r>
              <a:rPr lang="fr-FR" sz="2000" b="1"/>
              <a:t>IDFM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3D43792-D1F3-8388-D532-C5384D4D4E74}"/>
              </a:ext>
            </a:extLst>
          </p:cNvPr>
          <p:cNvSpPr/>
          <p:nvPr/>
        </p:nvSpPr>
        <p:spPr>
          <a:xfrm>
            <a:off x="6902245" y="4020308"/>
            <a:ext cx="2816942" cy="2816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Orchestrateur </a:t>
            </a:r>
          </a:p>
          <a:p>
            <a:pPr algn="ctr"/>
            <a:r>
              <a:rPr lang="fr-FR" sz="2000" b="1"/>
              <a:t>Technique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1D77849-FFDC-C3C0-E52D-205DF282C6C9}"/>
              </a:ext>
            </a:extLst>
          </p:cNvPr>
          <p:cNvSpPr/>
          <p:nvPr/>
        </p:nvSpPr>
        <p:spPr>
          <a:xfrm>
            <a:off x="5229986" y="7022684"/>
            <a:ext cx="1850923" cy="1850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b="1"/>
              <a:t>Workflows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r>
              <a:rPr lang="fr-FR" sz="2000" b="1"/>
              <a:t>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5B36D56-3E8C-D04C-DA2E-106A58079326}"/>
              </a:ext>
            </a:extLst>
          </p:cNvPr>
          <p:cNvSpPr/>
          <p:nvPr/>
        </p:nvSpPr>
        <p:spPr>
          <a:xfrm>
            <a:off x="10518696" y="6263172"/>
            <a:ext cx="1850923" cy="18509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Outils</a:t>
            </a:r>
          </a:p>
          <a:p>
            <a:pPr algn="ctr"/>
            <a:endParaRPr lang="fr-FR" sz="2000" b="1"/>
          </a:p>
          <a:p>
            <a:pPr algn="ctr"/>
            <a:r>
              <a:rPr lang="fr-FR" sz="2000" b="1"/>
              <a:t> 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A3E750F-B731-FBD2-0641-685B60AD88AA}"/>
              </a:ext>
            </a:extLst>
          </p:cNvPr>
          <p:cNvSpPr/>
          <p:nvPr/>
        </p:nvSpPr>
        <p:spPr>
          <a:xfrm>
            <a:off x="10518696" y="3007188"/>
            <a:ext cx="1850923" cy="18509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Agents &amp; modèles</a:t>
            </a:r>
          </a:p>
          <a:p>
            <a:pPr algn="ctr"/>
            <a:endParaRPr lang="fr-FR" sz="2000" b="1"/>
          </a:p>
          <a:p>
            <a:pPr algn="ctr"/>
            <a:endParaRPr lang="fr-FR" sz="2000" b="1"/>
          </a:p>
          <a:p>
            <a:pPr algn="ctr"/>
            <a:endParaRPr lang="fr-FR" sz="2000" b="1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DF99B3D-CC8A-1E37-12CC-8938F8097305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2710244" y="2998127"/>
            <a:ext cx="6856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08CCEA69-C536-158E-F6BF-1C2EEE380CC8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792712" y="2998127"/>
            <a:ext cx="2518004" cy="10221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9C89B298-D8E1-BB22-B4F4-B83519FEE92E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0800000" flipV="1">
            <a:off x="6155449" y="5428778"/>
            <a:ext cx="746797" cy="1593905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9DDDC89A-E73D-8E94-83D5-5A79FBDA51F5}"/>
              </a:ext>
            </a:extLst>
          </p:cNvPr>
          <p:cNvCxnSpPr>
            <a:cxnSpLocks/>
            <a:stCxn id="6" idx="7"/>
            <a:endCxn id="7" idx="2"/>
          </p:cNvCxnSpPr>
          <p:nvPr/>
        </p:nvCxnSpPr>
        <p:spPr>
          <a:xfrm rot="5400000" flipH="1" flipV="1">
            <a:off x="9662580" y="3576725"/>
            <a:ext cx="500190" cy="1212041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9CC9DFFA-90C4-07B2-D8F9-B28C2574FEC6}"/>
              </a:ext>
            </a:extLst>
          </p:cNvPr>
          <p:cNvCxnSpPr>
            <a:cxnSpLocks/>
            <a:stCxn id="6" idx="5"/>
            <a:endCxn id="3" idx="2"/>
          </p:cNvCxnSpPr>
          <p:nvPr/>
        </p:nvCxnSpPr>
        <p:spPr>
          <a:xfrm rot="16200000" flipH="1">
            <a:off x="9530717" y="6200655"/>
            <a:ext cx="763916" cy="1212041"/>
          </a:xfrm>
          <a:prstGeom prst="bentConnector2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FC87896-2629-66EF-9217-92360E5D9D60}"/>
              </a:ext>
            </a:extLst>
          </p:cNvPr>
          <p:cNvSpPr/>
          <p:nvPr/>
        </p:nvSpPr>
        <p:spPr>
          <a:xfrm>
            <a:off x="13063603" y="3004809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classiques (</a:t>
            </a:r>
            <a:r>
              <a:rPr lang="fr-FR" sz="1800" err="1">
                <a:solidFill>
                  <a:schemeClr val="bg1"/>
                </a:solidFill>
              </a:rPr>
              <a:t>OpenAI</a:t>
            </a:r>
            <a:r>
              <a:rPr lang="fr-FR" sz="1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F1A6BCE-8958-D947-D6D9-E14DF4CB7D2E}"/>
              </a:ext>
            </a:extLst>
          </p:cNvPr>
          <p:cNvSpPr/>
          <p:nvPr/>
        </p:nvSpPr>
        <p:spPr>
          <a:xfrm>
            <a:off x="13081639" y="3675966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light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00824C-A997-ED8B-D24B-CCE58158AAD1}"/>
              </a:ext>
            </a:extLst>
          </p:cNvPr>
          <p:cNvSpPr/>
          <p:nvPr/>
        </p:nvSpPr>
        <p:spPr>
          <a:xfrm>
            <a:off x="13081639" y="4347123"/>
            <a:ext cx="3486793" cy="5002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Modèle vectoriel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E890C-9539-DC26-D81F-A7CFD504E261}"/>
              </a:ext>
            </a:extLst>
          </p:cNvPr>
          <p:cNvSpPr/>
          <p:nvPr/>
        </p:nvSpPr>
        <p:spPr>
          <a:xfrm>
            <a:off x="13065794" y="6250536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Human in the Loop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B0FA014-A043-5210-4985-1CBC9CF96036}"/>
              </a:ext>
            </a:extLst>
          </p:cNvPr>
          <p:cNvSpPr/>
          <p:nvPr/>
        </p:nvSpPr>
        <p:spPr>
          <a:xfrm>
            <a:off x="13083830" y="6921693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RAG (FAQ, …)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C84C565-A85C-59EC-74B9-4A583824F91E}"/>
              </a:ext>
            </a:extLst>
          </p:cNvPr>
          <p:cNvSpPr/>
          <p:nvPr/>
        </p:nvSpPr>
        <p:spPr>
          <a:xfrm>
            <a:off x="13083830" y="7592850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Filtres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29D7E3B-B6FF-95C2-E2FF-40D035EEDADB}"/>
              </a:ext>
            </a:extLst>
          </p:cNvPr>
          <p:cNvSpPr/>
          <p:nvPr/>
        </p:nvSpPr>
        <p:spPr>
          <a:xfrm>
            <a:off x="1824215" y="6755516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Planificateur de journée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5293B8D-F8F3-D9A9-ECA0-9466CC6CB2FD}"/>
              </a:ext>
            </a:extLst>
          </p:cNvPr>
          <p:cNvSpPr/>
          <p:nvPr/>
        </p:nvSpPr>
        <p:spPr>
          <a:xfrm>
            <a:off x="1842251" y="7426673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Support client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A6F93BD-A1C3-81EF-84A9-847D3753853E}"/>
              </a:ext>
            </a:extLst>
          </p:cNvPr>
          <p:cNvSpPr/>
          <p:nvPr/>
        </p:nvSpPr>
        <p:spPr>
          <a:xfrm>
            <a:off x="1842251" y="8097830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Accessibilité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8A1FB84-2CA4-67D2-1BD7-9731A3CBB084}"/>
              </a:ext>
            </a:extLst>
          </p:cNvPr>
          <p:cNvSpPr/>
          <p:nvPr/>
        </p:nvSpPr>
        <p:spPr>
          <a:xfrm>
            <a:off x="13081639" y="8267461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Cache, Rate </a:t>
            </a:r>
            <a:r>
              <a:rPr lang="fr-FR" sz="1800" err="1">
                <a:solidFill>
                  <a:schemeClr val="bg1"/>
                </a:solidFill>
              </a:rPr>
              <a:t>limiting</a:t>
            </a:r>
            <a:endParaRPr lang="fr-FR" sz="1800">
              <a:solidFill>
                <a:schemeClr val="bg1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CD4FFE3-BB93-355F-FBCE-96135683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3734881"/>
            <a:ext cx="500299" cy="50029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1A4EF6E-DC58-BA2B-45F0-E7C5FE62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8373308"/>
            <a:ext cx="500299" cy="500299"/>
          </a:xfrm>
          <a:prstGeom prst="rect">
            <a:avLst/>
          </a:prstGeom>
        </p:spPr>
      </p:pic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2B2ABAA3-0472-46C3-943E-43CC1067D1F1}"/>
              </a:ext>
            </a:extLst>
          </p:cNvPr>
          <p:cNvSpPr/>
          <p:nvPr/>
        </p:nvSpPr>
        <p:spPr>
          <a:xfrm>
            <a:off x="1842251" y="8786746"/>
            <a:ext cx="2896539" cy="50029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Infos temps réel</a:t>
            </a:r>
          </a:p>
        </p:txBody>
      </p: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8FA1D419-A62C-C1A1-5DF0-35CE1C6DE9C0}"/>
              </a:ext>
            </a:extLst>
          </p:cNvPr>
          <p:cNvCxnSpPr>
            <a:cxnSpLocks/>
            <a:stCxn id="2" idx="2"/>
            <a:endCxn id="21" idx="3"/>
          </p:cNvCxnSpPr>
          <p:nvPr/>
        </p:nvCxnSpPr>
        <p:spPr>
          <a:xfrm rot="10800000">
            <a:off x="4720754" y="7005666"/>
            <a:ext cx="509232" cy="942480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58FD8A5-E850-1C84-1646-9BF99C26D1E1}"/>
              </a:ext>
            </a:extLst>
          </p:cNvPr>
          <p:cNvCxnSpPr>
            <a:cxnSpLocks/>
            <a:stCxn id="2" idx="2"/>
            <a:endCxn id="22" idx="3"/>
          </p:cNvCxnSpPr>
          <p:nvPr/>
        </p:nvCxnSpPr>
        <p:spPr>
          <a:xfrm rot="10800000">
            <a:off x="4738790" y="7676824"/>
            <a:ext cx="491196" cy="271323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0849B783-05B9-DB3C-BD5D-4A508EF94D16}"/>
              </a:ext>
            </a:extLst>
          </p:cNvPr>
          <p:cNvCxnSpPr>
            <a:cxnSpLocks/>
            <a:stCxn id="2" idx="2"/>
            <a:endCxn id="24" idx="3"/>
          </p:cNvCxnSpPr>
          <p:nvPr/>
        </p:nvCxnSpPr>
        <p:spPr>
          <a:xfrm rot="10800000" flipV="1">
            <a:off x="4738790" y="7948146"/>
            <a:ext cx="491196" cy="399834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4E20E01A-8AFD-FBD6-D7CF-E5BA27A24C91}"/>
              </a:ext>
            </a:extLst>
          </p:cNvPr>
          <p:cNvCxnSpPr>
            <a:cxnSpLocks/>
            <a:stCxn id="2" idx="2"/>
            <a:endCxn id="29" idx="3"/>
          </p:cNvCxnSpPr>
          <p:nvPr/>
        </p:nvCxnSpPr>
        <p:spPr>
          <a:xfrm rot="10800000" flipV="1">
            <a:off x="4738790" y="7948146"/>
            <a:ext cx="491196" cy="1088750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C66DC9AD-692E-FD14-48E9-E02B3D6CBFC4}"/>
              </a:ext>
            </a:extLst>
          </p:cNvPr>
          <p:cNvCxnSpPr>
            <a:cxnSpLocks/>
            <a:stCxn id="3" idx="6"/>
            <a:endCxn id="17" idx="1"/>
          </p:cNvCxnSpPr>
          <p:nvPr/>
        </p:nvCxnSpPr>
        <p:spPr>
          <a:xfrm flipV="1">
            <a:off x="12369619" y="6500686"/>
            <a:ext cx="696175" cy="687948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43F30869-1916-21C4-E2C2-D86168931F43}"/>
              </a:ext>
            </a:extLst>
          </p:cNvPr>
          <p:cNvCxnSpPr>
            <a:cxnSpLocks/>
            <a:stCxn id="3" idx="6"/>
            <a:endCxn id="18" idx="1"/>
          </p:cNvCxnSpPr>
          <p:nvPr/>
        </p:nvCxnSpPr>
        <p:spPr>
          <a:xfrm flipV="1">
            <a:off x="12369619" y="7171843"/>
            <a:ext cx="714211" cy="1679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en angle 49">
            <a:extLst>
              <a:ext uri="{FF2B5EF4-FFF2-40B4-BE49-F238E27FC236}">
                <a16:creationId xmlns:a16="http://schemas.microsoft.com/office/drawing/2014/main" id="{688FD577-DA21-0B3C-53C1-D9BD2A34A1C5}"/>
              </a:ext>
            </a:extLst>
          </p:cNvPr>
          <p:cNvCxnSpPr>
            <a:cxnSpLocks/>
            <a:stCxn id="3" idx="6"/>
            <a:endCxn id="20" idx="1"/>
          </p:cNvCxnSpPr>
          <p:nvPr/>
        </p:nvCxnSpPr>
        <p:spPr>
          <a:xfrm>
            <a:off x="12369619" y="7188634"/>
            <a:ext cx="714211" cy="654366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ngle 52">
            <a:extLst>
              <a:ext uri="{FF2B5EF4-FFF2-40B4-BE49-F238E27FC236}">
                <a16:creationId xmlns:a16="http://schemas.microsoft.com/office/drawing/2014/main" id="{E4D93CB9-27FD-954F-6F3A-ECF1484BF840}"/>
              </a:ext>
            </a:extLst>
          </p:cNvPr>
          <p:cNvCxnSpPr>
            <a:cxnSpLocks/>
            <a:stCxn id="3" idx="6"/>
            <a:endCxn id="25" idx="1"/>
          </p:cNvCxnSpPr>
          <p:nvPr/>
        </p:nvCxnSpPr>
        <p:spPr>
          <a:xfrm>
            <a:off x="12369619" y="7188634"/>
            <a:ext cx="712020" cy="1328977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CE3B0425-F2EC-EDBF-8284-361C0A6182F0}"/>
              </a:ext>
            </a:extLst>
          </p:cNvPr>
          <p:cNvSpPr/>
          <p:nvPr/>
        </p:nvSpPr>
        <p:spPr>
          <a:xfrm>
            <a:off x="13081639" y="5607062"/>
            <a:ext cx="3486793" cy="50029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Appels à PRIM</a:t>
            </a:r>
          </a:p>
        </p:txBody>
      </p:sp>
      <p:cxnSp>
        <p:nvCxnSpPr>
          <p:cNvPr id="57" name="Connecteur en angle 56">
            <a:extLst>
              <a:ext uri="{FF2B5EF4-FFF2-40B4-BE49-F238E27FC236}">
                <a16:creationId xmlns:a16="http://schemas.microsoft.com/office/drawing/2014/main" id="{B4AB2A6D-BFB2-38EA-F721-5ED08A259963}"/>
              </a:ext>
            </a:extLst>
          </p:cNvPr>
          <p:cNvCxnSpPr>
            <a:cxnSpLocks/>
            <a:stCxn id="3" idx="6"/>
            <a:endCxn id="56" idx="1"/>
          </p:cNvCxnSpPr>
          <p:nvPr/>
        </p:nvCxnSpPr>
        <p:spPr>
          <a:xfrm flipV="1">
            <a:off x="12369619" y="5857212"/>
            <a:ext cx="712020" cy="1331422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8A7F5B7C-F7BA-A4DE-838D-F31DA093014D}"/>
              </a:ext>
            </a:extLst>
          </p:cNvPr>
          <p:cNvCxnSpPr>
            <a:cxnSpLocks/>
            <a:stCxn id="7" idx="6"/>
            <a:endCxn id="23" idx="1"/>
          </p:cNvCxnSpPr>
          <p:nvPr/>
        </p:nvCxnSpPr>
        <p:spPr>
          <a:xfrm flipV="1">
            <a:off x="12369619" y="3254959"/>
            <a:ext cx="693984" cy="67769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ngle 62">
            <a:extLst>
              <a:ext uri="{FF2B5EF4-FFF2-40B4-BE49-F238E27FC236}">
                <a16:creationId xmlns:a16="http://schemas.microsoft.com/office/drawing/2014/main" id="{9857F7A3-D136-3840-C0A4-65605F99D1BB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12369619" y="3926116"/>
            <a:ext cx="712020" cy="6534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en angle 129">
            <a:extLst>
              <a:ext uri="{FF2B5EF4-FFF2-40B4-BE49-F238E27FC236}">
                <a16:creationId xmlns:a16="http://schemas.microsoft.com/office/drawing/2014/main" id="{76693E9A-ACC2-B7B4-52E4-EE2C12FCC69F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12369619" y="3932650"/>
            <a:ext cx="712020" cy="664623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Image 154">
            <a:extLst>
              <a:ext uri="{FF2B5EF4-FFF2-40B4-BE49-F238E27FC236}">
                <a16:creationId xmlns:a16="http://schemas.microsoft.com/office/drawing/2014/main" id="{0364A80E-D50A-BE51-2D44-A5D078F7F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7053501"/>
            <a:ext cx="500299" cy="500299"/>
          </a:xfrm>
          <a:prstGeom prst="rect">
            <a:avLst/>
          </a:prstGeom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9E74CEAF-5601-8D3F-A19F-10A789A8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61" y="5733694"/>
            <a:ext cx="500299" cy="500299"/>
          </a:xfrm>
          <a:prstGeom prst="rect">
            <a:avLst/>
          </a:prstGeom>
        </p:spPr>
      </p:pic>
      <p:pic>
        <p:nvPicPr>
          <p:cNvPr id="158" name="Graphique 157" descr="Tableau décisionnel contour">
            <a:extLst>
              <a:ext uri="{FF2B5EF4-FFF2-40B4-BE49-F238E27FC236}">
                <a16:creationId xmlns:a16="http://schemas.microsoft.com/office/drawing/2014/main" id="{C8E70D4A-422F-6CD3-75A4-3D889A79F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8247" y="7707309"/>
            <a:ext cx="914400" cy="914400"/>
          </a:xfrm>
          <a:prstGeom prst="rect">
            <a:avLst/>
          </a:prstGeom>
        </p:spPr>
      </p:pic>
      <p:pic>
        <p:nvPicPr>
          <p:cNvPr id="164" name="Graphique 163" descr="Ampoule et engrenage avec un remplissage uni">
            <a:extLst>
              <a:ext uri="{FF2B5EF4-FFF2-40B4-BE49-F238E27FC236}">
                <a16:creationId xmlns:a16="http://schemas.microsoft.com/office/drawing/2014/main" id="{27546F28-3B82-313D-A5C8-44C781E5D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3516" y="5296359"/>
            <a:ext cx="914400" cy="914400"/>
          </a:xfrm>
          <a:prstGeom prst="rect">
            <a:avLst/>
          </a:prstGeom>
        </p:spPr>
      </p:pic>
      <p:pic>
        <p:nvPicPr>
          <p:cNvPr id="180" name="Graphique 179" descr="Cerveau droit et gauche contour">
            <a:extLst>
              <a:ext uri="{FF2B5EF4-FFF2-40B4-BE49-F238E27FC236}">
                <a16:creationId xmlns:a16="http://schemas.microsoft.com/office/drawing/2014/main" id="{3CA0B606-6E73-0540-A5EA-E8AE0ADE85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001" y="3737162"/>
            <a:ext cx="914400" cy="914400"/>
          </a:xfrm>
          <a:prstGeom prst="rect">
            <a:avLst/>
          </a:prstGeom>
        </p:spPr>
      </p:pic>
      <p:pic>
        <p:nvPicPr>
          <p:cNvPr id="184" name="Graphique 183" descr="Outils d'exploitation minière contour">
            <a:extLst>
              <a:ext uri="{FF2B5EF4-FFF2-40B4-BE49-F238E27FC236}">
                <a16:creationId xmlns:a16="http://schemas.microsoft.com/office/drawing/2014/main" id="{EAC853AC-192C-269A-9C02-5F1DE95AC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0823" y="7095689"/>
            <a:ext cx="914400" cy="914400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862B2049-E180-AD51-75F1-0DCCDCB475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3128" y="7246300"/>
            <a:ext cx="975117" cy="975117"/>
          </a:xfrm>
          <a:prstGeom prst="rect">
            <a:avLst/>
          </a:prstGeom>
        </p:spPr>
      </p:pic>
      <p:sp>
        <p:nvSpPr>
          <p:cNvPr id="209" name="Losange 208">
            <a:extLst>
              <a:ext uri="{FF2B5EF4-FFF2-40B4-BE49-F238E27FC236}">
                <a16:creationId xmlns:a16="http://schemas.microsoft.com/office/drawing/2014/main" id="{8206357B-A3E7-A37E-5D8E-2CA72D093162}"/>
              </a:ext>
            </a:extLst>
          </p:cNvPr>
          <p:cNvSpPr/>
          <p:nvPr/>
        </p:nvSpPr>
        <p:spPr>
          <a:xfrm>
            <a:off x="7436545" y="8744526"/>
            <a:ext cx="1761041" cy="1302725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fr-FR" sz="1600" b="1"/>
              <a:t>Réponse enrichie </a:t>
            </a:r>
          </a:p>
        </p:txBody>
      </p:sp>
      <p:cxnSp>
        <p:nvCxnSpPr>
          <p:cNvPr id="210" name="Connecteur en angle 209">
            <a:extLst>
              <a:ext uri="{FF2B5EF4-FFF2-40B4-BE49-F238E27FC236}">
                <a16:creationId xmlns:a16="http://schemas.microsoft.com/office/drawing/2014/main" id="{E6BC7C37-EF03-395B-B3F9-A0B2659157D3}"/>
              </a:ext>
            </a:extLst>
          </p:cNvPr>
          <p:cNvCxnSpPr>
            <a:cxnSpLocks/>
          </p:cNvCxnSpPr>
          <p:nvPr/>
        </p:nvCxnSpPr>
        <p:spPr>
          <a:xfrm rot="5400000">
            <a:off x="8098658" y="7062008"/>
            <a:ext cx="436819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eur en angle 213">
            <a:extLst>
              <a:ext uri="{FF2B5EF4-FFF2-40B4-BE49-F238E27FC236}">
                <a16:creationId xmlns:a16="http://schemas.microsoft.com/office/drawing/2014/main" id="{571F2A1A-BC64-9B2E-F2D1-2EF85DD527A7}"/>
              </a:ext>
            </a:extLst>
          </p:cNvPr>
          <p:cNvCxnSpPr>
            <a:cxnSpLocks/>
          </p:cNvCxnSpPr>
          <p:nvPr/>
        </p:nvCxnSpPr>
        <p:spPr>
          <a:xfrm rot="5400000">
            <a:off x="8081324" y="8427228"/>
            <a:ext cx="471484" cy="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en angle 222">
            <a:extLst>
              <a:ext uri="{FF2B5EF4-FFF2-40B4-BE49-F238E27FC236}">
                <a16:creationId xmlns:a16="http://schemas.microsoft.com/office/drawing/2014/main" id="{92985A41-0DF0-C16D-EF21-EB2D148C9120}"/>
              </a:ext>
            </a:extLst>
          </p:cNvPr>
          <p:cNvCxnSpPr>
            <a:cxnSpLocks/>
            <a:stCxn id="23" idx="3"/>
            <a:endCxn id="155" idx="3"/>
          </p:cNvCxnSpPr>
          <p:nvPr/>
        </p:nvCxnSpPr>
        <p:spPr>
          <a:xfrm>
            <a:off x="16550396" y="3254959"/>
            <a:ext cx="191664" cy="4048692"/>
          </a:xfrm>
          <a:prstGeom prst="bentConnector3">
            <a:avLst>
              <a:gd name="adj1" fmla="val 219271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eur en angle 226">
            <a:extLst>
              <a:ext uri="{FF2B5EF4-FFF2-40B4-BE49-F238E27FC236}">
                <a16:creationId xmlns:a16="http://schemas.microsoft.com/office/drawing/2014/main" id="{8900FB5F-E8FE-601F-50E0-B5588943F880}"/>
              </a:ext>
            </a:extLst>
          </p:cNvPr>
          <p:cNvCxnSpPr>
            <a:cxnSpLocks/>
            <a:stCxn id="28" idx="3"/>
            <a:endCxn id="209" idx="3"/>
          </p:cNvCxnSpPr>
          <p:nvPr/>
        </p:nvCxnSpPr>
        <p:spPr>
          <a:xfrm flipH="1">
            <a:off x="9197586" y="8623458"/>
            <a:ext cx="7544474" cy="772431"/>
          </a:xfrm>
          <a:prstGeom prst="bentConnector3">
            <a:avLst>
              <a:gd name="adj1" fmla="val -303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" name="Image 245">
            <a:extLst>
              <a:ext uri="{FF2B5EF4-FFF2-40B4-BE49-F238E27FC236}">
                <a16:creationId xmlns:a16="http://schemas.microsoft.com/office/drawing/2014/main" id="{B2C62FDB-0E7E-947E-55A4-756C2A70C7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8011" y="630565"/>
            <a:ext cx="530012" cy="530012"/>
          </a:xfrm>
          <a:prstGeom prst="rect">
            <a:avLst/>
          </a:prstGeom>
        </p:spPr>
      </p:pic>
      <p:cxnSp>
        <p:nvCxnSpPr>
          <p:cNvPr id="248" name="Connecteur en angle 247">
            <a:extLst>
              <a:ext uri="{FF2B5EF4-FFF2-40B4-BE49-F238E27FC236}">
                <a16:creationId xmlns:a16="http://schemas.microsoft.com/office/drawing/2014/main" id="{6C654F02-4B27-00E0-BDB7-40FAED1AAC3A}"/>
              </a:ext>
            </a:extLst>
          </p:cNvPr>
          <p:cNvCxnSpPr>
            <a:cxnSpLocks/>
            <a:stCxn id="246" idx="2"/>
          </p:cNvCxnSpPr>
          <p:nvPr/>
        </p:nvCxnSpPr>
        <p:spPr>
          <a:xfrm rot="5400000">
            <a:off x="8524155" y="1380159"/>
            <a:ext cx="2918445" cy="2479281"/>
          </a:xfrm>
          <a:prstGeom prst="bentConnector3">
            <a:avLst>
              <a:gd name="adj1" fmla="val 50000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ZoneTexte 255">
            <a:extLst>
              <a:ext uri="{FF2B5EF4-FFF2-40B4-BE49-F238E27FC236}">
                <a16:creationId xmlns:a16="http://schemas.microsoft.com/office/drawing/2014/main" id="{572EBD0B-A50C-9FD8-F86E-B43C3AED1822}"/>
              </a:ext>
            </a:extLst>
          </p:cNvPr>
          <p:cNvSpPr txBox="1"/>
          <p:nvPr/>
        </p:nvSpPr>
        <p:spPr>
          <a:xfrm>
            <a:off x="8893022" y="2266437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Évènements temps réel</a:t>
            </a:r>
          </a:p>
        </p:txBody>
      </p:sp>
      <p:sp>
        <p:nvSpPr>
          <p:cNvPr id="258" name="AutoShape 4">
            <a:extLst>
              <a:ext uri="{FF2B5EF4-FFF2-40B4-BE49-F238E27FC236}">
                <a16:creationId xmlns:a16="http://schemas.microsoft.com/office/drawing/2014/main" id="{EB5CA918-1A5D-D3DA-EADD-F8C9B96EFA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60" name="Image 259">
            <a:extLst>
              <a:ext uri="{FF2B5EF4-FFF2-40B4-BE49-F238E27FC236}">
                <a16:creationId xmlns:a16="http://schemas.microsoft.com/office/drawing/2014/main" id="{03029BBC-7ADD-4292-F07A-0EE2A45B4C5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24232"/>
          <a:stretch/>
        </p:blipFill>
        <p:spPr>
          <a:xfrm>
            <a:off x="3715314" y="3373920"/>
            <a:ext cx="1781403" cy="2930448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</p:pic>
      <p:pic>
        <p:nvPicPr>
          <p:cNvPr id="275" name="Image 274">
            <a:extLst>
              <a:ext uri="{FF2B5EF4-FFF2-40B4-BE49-F238E27FC236}">
                <a16:creationId xmlns:a16="http://schemas.microsoft.com/office/drawing/2014/main" id="{9CEE952D-7C7E-C269-4A7F-E8BF7F4F1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060" y="9612012"/>
            <a:ext cx="500299" cy="500299"/>
          </a:xfrm>
          <a:prstGeom prst="rect">
            <a:avLst/>
          </a:prstGeom>
        </p:spPr>
      </p:pic>
      <p:sp>
        <p:nvSpPr>
          <p:cNvPr id="276" name="ZoneTexte 275">
            <a:extLst>
              <a:ext uri="{FF2B5EF4-FFF2-40B4-BE49-F238E27FC236}">
                <a16:creationId xmlns:a16="http://schemas.microsoft.com/office/drawing/2014/main" id="{B04501C0-801F-781C-204F-CF22904B46D9}"/>
              </a:ext>
            </a:extLst>
          </p:cNvPr>
          <p:cNvSpPr txBox="1"/>
          <p:nvPr/>
        </p:nvSpPr>
        <p:spPr>
          <a:xfrm>
            <a:off x="17186397" y="970368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solidFill>
                  <a:srgbClr val="49A00E"/>
                </a:solidFill>
              </a:rPr>
              <a:t>frugalité</a:t>
            </a:r>
            <a:endParaRPr lang="fr-FR" b="1">
              <a:solidFill>
                <a:srgbClr val="49A00E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AB525F3-085C-4552-59D5-9B31779C54D3}"/>
              </a:ext>
            </a:extLst>
          </p:cNvPr>
          <p:cNvSpPr txBox="1"/>
          <p:nvPr/>
        </p:nvSpPr>
        <p:spPr>
          <a:xfrm>
            <a:off x="-25571" y="5068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chemeClr val="tx1"/>
                </a:solidFill>
              </a:rPr>
              <a:t>#</a:t>
            </a:r>
            <a:r>
              <a:rPr lang="fr-FR" sz="3200" b="1">
                <a:solidFill>
                  <a:schemeClr val="tx1"/>
                </a:solidFill>
              </a:rPr>
              <a:t>Défi-2</a:t>
            </a:r>
          </a:p>
        </p:txBody>
      </p:sp>
    </p:spTree>
    <p:extLst>
      <p:ext uri="{BB962C8B-B14F-4D97-AF65-F5344CB8AC3E}">
        <p14:creationId xmlns:p14="http://schemas.microsoft.com/office/powerpoint/2010/main" val="37762595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g31638f2ec60_0_148"/>
          <p:cNvGrpSpPr/>
          <p:nvPr/>
        </p:nvGrpSpPr>
        <p:grpSpPr>
          <a:xfrm>
            <a:off x="-1585061" y="847873"/>
            <a:ext cx="6527179" cy="1363467"/>
            <a:chOff x="0" y="-47625"/>
            <a:chExt cx="1719081" cy="359100"/>
          </a:xfrm>
        </p:grpSpPr>
        <p:sp>
          <p:nvSpPr>
            <p:cNvPr id="187" name="Google Shape;187;g31638f2ec60_0_148"/>
            <p:cNvSpPr/>
            <p:nvPr/>
          </p:nvSpPr>
          <p:spPr>
            <a:xfrm>
              <a:off x="0" y="0"/>
              <a:ext cx="1719081" cy="311326"/>
            </a:xfrm>
            <a:custGeom>
              <a:avLst/>
              <a:gdLst/>
              <a:ahLst/>
              <a:cxnLst/>
              <a:rect l="l" t="t" r="r" b="b"/>
              <a:pathLst>
                <a:path w="1719081" h="311326" extrusionOk="0">
                  <a:moveTo>
                    <a:pt x="118611" y="0"/>
                  </a:moveTo>
                  <a:lnTo>
                    <a:pt x="1600469" y="0"/>
                  </a:lnTo>
                  <a:cubicBezTo>
                    <a:pt x="1631927" y="0"/>
                    <a:pt x="1662096" y="12497"/>
                    <a:pt x="1684340" y="34740"/>
                  </a:cubicBezTo>
                  <a:cubicBezTo>
                    <a:pt x="1706584" y="56984"/>
                    <a:pt x="1719081" y="87154"/>
                    <a:pt x="1719081" y="118611"/>
                  </a:cubicBezTo>
                  <a:lnTo>
                    <a:pt x="1719081" y="192714"/>
                  </a:lnTo>
                  <a:cubicBezTo>
                    <a:pt x="1719081" y="224172"/>
                    <a:pt x="1706584" y="254341"/>
                    <a:pt x="1684340" y="276585"/>
                  </a:cubicBezTo>
                  <a:cubicBezTo>
                    <a:pt x="1662096" y="298829"/>
                    <a:pt x="1631927" y="311326"/>
                    <a:pt x="1600469" y="311326"/>
                  </a:cubicBezTo>
                  <a:lnTo>
                    <a:pt x="118611" y="311326"/>
                  </a:lnTo>
                  <a:cubicBezTo>
                    <a:pt x="87154" y="311326"/>
                    <a:pt x="56984" y="298829"/>
                    <a:pt x="34740" y="276585"/>
                  </a:cubicBezTo>
                  <a:cubicBezTo>
                    <a:pt x="12497" y="254341"/>
                    <a:pt x="0" y="224172"/>
                    <a:pt x="0" y="192714"/>
                  </a:cubicBezTo>
                  <a:lnTo>
                    <a:pt x="0" y="118611"/>
                  </a:lnTo>
                  <a:cubicBezTo>
                    <a:pt x="0" y="87154"/>
                    <a:pt x="12497" y="56984"/>
                    <a:pt x="34740" y="34740"/>
                  </a:cubicBezTo>
                  <a:cubicBezTo>
                    <a:pt x="56984" y="12497"/>
                    <a:pt x="87154" y="0"/>
                    <a:pt x="118611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31638f2ec60_0_148"/>
            <p:cNvSpPr txBox="1"/>
            <p:nvPr/>
          </p:nvSpPr>
          <p:spPr>
            <a:xfrm>
              <a:off x="0" y="-47625"/>
              <a:ext cx="17190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g31638f2ec60_0_148"/>
          <p:cNvGrpSpPr/>
          <p:nvPr/>
        </p:nvGrpSpPr>
        <p:grpSpPr>
          <a:xfrm>
            <a:off x="5214134" y="847873"/>
            <a:ext cx="2018508" cy="1363467"/>
            <a:chOff x="0" y="-47625"/>
            <a:chExt cx="531620" cy="359100"/>
          </a:xfrm>
        </p:grpSpPr>
        <p:sp>
          <p:nvSpPr>
            <p:cNvPr id="190" name="Google Shape;190;g31638f2ec60_0_148"/>
            <p:cNvSpPr/>
            <p:nvPr/>
          </p:nvSpPr>
          <p:spPr>
            <a:xfrm>
              <a:off x="0" y="0"/>
              <a:ext cx="531620" cy="311326"/>
            </a:xfrm>
            <a:custGeom>
              <a:avLst/>
              <a:gdLst/>
              <a:ahLst/>
              <a:cxnLst/>
              <a:rect l="l" t="t" r="r" b="b"/>
              <a:pathLst>
                <a:path w="531620" h="311326" extrusionOk="0">
                  <a:moveTo>
                    <a:pt x="155663" y="0"/>
                  </a:moveTo>
                  <a:lnTo>
                    <a:pt x="375957" y="0"/>
                  </a:lnTo>
                  <a:cubicBezTo>
                    <a:pt x="417242" y="0"/>
                    <a:pt x="456835" y="16400"/>
                    <a:pt x="486028" y="45593"/>
                  </a:cubicBezTo>
                  <a:cubicBezTo>
                    <a:pt x="515220" y="74785"/>
                    <a:pt x="531620" y="114378"/>
                    <a:pt x="531620" y="155663"/>
                  </a:cubicBezTo>
                  <a:lnTo>
                    <a:pt x="531620" y="155663"/>
                  </a:lnTo>
                  <a:cubicBezTo>
                    <a:pt x="531620" y="241633"/>
                    <a:pt x="461928" y="311326"/>
                    <a:pt x="375957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31638f2ec60_0_148"/>
            <p:cNvSpPr txBox="1"/>
            <p:nvPr/>
          </p:nvSpPr>
          <p:spPr>
            <a:xfrm>
              <a:off x="0" y="-47625"/>
              <a:ext cx="5316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g31638f2ec60_0_148"/>
          <p:cNvGrpSpPr/>
          <p:nvPr/>
        </p:nvGrpSpPr>
        <p:grpSpPr>
          <a:xfrm>
            <a:off x="7508854" y="847873"/>
            <a:ext cx="1183494" cy="1363467"/>
            <a:chOff x="0" y="-47625"/>
            <a:chExt cx="311700" cy="359100"/>
          </a:xfrm>
        </p:grpSpPr>
        <p:sp>
          <p:nvSpPr>
            <p:cNvPr id="193" name="Google Shape;193;g31638f2ec60_0_148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1638f2ec60_0_148"/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31638f2ec60_0_148"/>
          <p:cNvGrpSpPr/>
          <p:nvPr/>
        </p:nvGrpSpPr>
        <p:grpSpPr>
          <a:xfrm>
            <a:off x="15116269" y="9589521"/>
            <a:ext cx="1943649" cy="1943649"/>
            <a:chOff x="0" y="0"/>
            <a:chExt cx="812800" cy="812800"/>
          </a:xfrm>
        </p:grpSpPr>
        <p:sp>
          <p:nvSpPr>
            <p:cNvPr id="196" name="Google Shape;196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g31638f2ec60_0_148"/>
          <p:cNvGrpSpPr/>
          <p:nvPr/>
        </p:nvGrpSpPr>
        <p:grpSpPr>
          <a:xfrm>
            <a:off x="16786255" y="9040801"/>
            <a:ext cx="548721" cy="548721"/>
            <a:chOff x="0" y="0"/>
            <a:chExt cx="812800" cy="812800"/>
          </a:xfrm>
        </p:grpSpPr>
        <p:sp>
          <p:nvSpPr>
            <p:cNvPr id="199" name="Google Shape;199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g31638f2ec60_0_148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02" name="Google Shape;202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g31638f2ec60_0_148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05" name="Google Shape;205;g31638f2ec60_0_1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31638f2ec60_0_14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g31638f2ec60_0_148"/>
          <p:cNvSpPr/>
          <p:nvPr/>
        </p:nvSpPr>
        <p:spPr>
          <a:xfrm>
            <a:off x="11472773" y="933014"/>
            <a:ext cx="1388333" cy="1373436"/>
          </a:xfrm>
          <a:custGeom>
            <a:avLst/>
            <a:gdLst/>
            <a:ahLst/>
            <a:cxnLst/>
            <a:rect l="l" t="t" r="r" b="b"/>
            <a:pathLst>
              <a:path w="1388333" h="1373436" extrusionOk="0">
                <a:moveTo>
                  <a:pt x="0" y="0"/>
                </a:moveTo>
                <a:lnTo>
                  <a:pt x="1388333" y="0"/>
                </a:lnTo>
                <a:lnTo>
                  <a:pt x="1388333" y="1373436"/>
                </a:lnTo>
                <a:lnTo>
                  <a:pt x="0" y="1373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9F34E3-F5A7-3FCA-10F8-5558068A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31" y="2655534"/>
            <a:ext cx="12666337" cy="657332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ACAAC8F-FF26-5420-8AB7-7BBA8C99A81B}"/>
              </a:ext>
            </a:extLst>
          </p:cNvPr>
          <p:cNvSpPr txBox="1"/>
          <p:nvPr/>
        </p:nvSpPr>
        <p:spPr>
          <a:xfrm>
            <a:off x="-25571" y="5068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chemeClr val="tx1"/>
                </a:solidFill>
              </a:rPr>
              <a:t>#</a:t>
            </a:r>
            <a:r>
              <a:rPr lang="fr-FR" sz="3200" b="1">
                <a:solidFill>
                  <a:schemeClr val="tx1"/>
                </a:solidFill>
              </a:rPr>
              <a:t>Défi-2</a:t>
            </a:r>
          </a:p>
        </p:txBody>
      </p:sp>
      <p:sp>
        <p:nvSpPr>
          <p:cNvPr id="4" name="Google Shape;208;g31638f2ec60_0_148">
            <a:extLst>
              <a:ext uri="{FF2B5EF4-FFF2-40B4-BE49-F238E27FC236}">
                <a16:creationId xmlns:a16="http://schemas.microsoft.com/office/drawing/2014/main" id="{0FD2ACC1-E611-A842-876E-FA414FD31E89}"/>
              </a:ext>
            </a:extLst>
          </p:cNvPr>
          <p:cNvSpPr txBox="1"/>
          <p:nvPr/>
        </p:nvSpPr>
        <p:spPr>
          <a:xfrm>
            <a:off x="283869" y="945119"/>
            <a:ext cx="4294909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Technique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g31638f2ec60_0_78"/>
          <p:cNvGrpSpPr/>
          <p:nvPr/>
        </p:nvGrpSpPr>
        <p:grpSpPr>
          <a:xfrm>
            <a:off x="-1585042" y="847876"/>
            <a:ext cx="13764105" cy="1363467"/>
            <a:chOff x="0" y="-47625"/>
            <a:chExt cx="2093400" cy="359100"/>
          </a:xfrm>
        </p:grpSpPr>
        <p:sp>
          <p:nvSpPr>
            <p:cNvPr id="215" name="Google Shape;215;g31638f2ec60_0_78"/>
            <p:cNvSpPr/>
            <p:nvPr/>
          </p:nvSpPr>
          <p:spPr>
            <a:xfrm>
              <a:off x="0" y="0"/>
              <a:ext cx="2093267" cy="311326"/>
            </a:xfrm>
            <a:custGeom>
              <a:avLst/>
              <a:gdLst/>
              <a:ahLst/>
              <a:cxnLst/>
              <a:rect l="l" t="t" r="r" b="b"/>
              <a:pathLst>
                <a:path w="2093267" h="311326" extrusionOk="0">
                  <a:moveTo>
                    <a:pt x="97409" y="0"/>
                  </a:moveTo>
                  <a:lnTo>
                    <a:pt x="1995858" y="0"/>
                  </a:lnTo>
                  <a:cubicBezTo>
                    <a:pt x="2049656" y="0"/>
                    <a:pt x="2093267" y="43611"/>
                    <a:pt x="2093267" y="97409"/>
                  </a:cubicBezTo>
                  <a:lnTo>
                    <a:pt x="2093267" y="213917"/>
                  </a:lnTo>
                  <a:cubicBezTo>
                    <a:pt x="2093267" y="267714"/>
                    <a:pt x="2049656" y="311326"/>
                    <a:pt x="1995858" y="311326"/>
                  </a:cubicBezTo>
                  <a:lnTo>
                    <a:pt x="97409" y="311326"/>
                  </a:lnTo>
                  <a:cubicBezTo>
                    <a:pt x="43611" y="311326"/>
                    <a:pt x="0" y="267714"/>
                    <a:pt x="0" y="213917"/>
                  </a:cubicBezTo>
                  <a:lnTo>
                    <a:pt x="0" y="97409"/>
                  </a:lnTo>
                  <a:cubicBezTo>
                    <a:pt x="0" y="43611"/>
                    <a:pt x="43611" y="0"/>
                    <a:pt x="97409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31638f2ec60_0_78"/>
            <p:cNvSpPr txBox="1"/>
            <p:nvPr/>
          </p:nvSpPr>
          <p:spPr>
            <a:xfrm>
              <a:off x="0" y="-47625"/>
              <a:ext cx="20934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g31638f2ec60_0_78"/>
          <p:cNvSpPr/>
          <p:nvPr/>
        </p:nvSpPr>
        <p:spPr>
          <a:xfrm>
            <a:off x="12594865" y="1028700"/>
            <a:ext cx="1183624" cy="1182260"/>
          </a:xfrm>
          <a:custGeom>
            <a:avLst/>
            <a:gdLst/>
            <a:ahLst/>
            <a:cxnLst/>
            <a:rect l="l" t="t" r="r" b="b"/>
            <a:pathLst>
              <a:path w="311685" h="311326" extrusionOk="0">
                <a:moveTo>
                  <a:pt x="155663" y="0"/>
                </a:moveTo>
                <a:lnTo>
                  <a:pt x="156023" y="0"/>
                </a:lnTo>
                <a:cubicBezTo>
                  <a:pt x="241993" y="0"/>
                  <a:pt x="311685" y="69693"/>
                  <a:pt x="311685" y="155663"/>
                </a:cubicBezTo>
                <a:lnTo>
                  <a:pt x="311685" y="155663"/>
                </a:lnTo>
                <a:cubicBezTo>
                  <a:pt x="311685" y="196947"/>
                  <a:pt x="295285" y="236541"/>
                  <a:pt x="266093" y="265733"/>
                </a:cubicBezTo>
                <a:cubicBezTo>
                  <a:pt x="236900" y="294925"/>
                  <a:pt x="197307" y="311326"/>
                  <a:pt x="156023" y="311326"/>
                </a:cubicBezTo>
                <a:lnTo>
                  <a:pt x="155663" y="311326"/>
                </a:lnTo>
                <a:cubicBezTo>
                  <a:pt x="69693" y="311326"/>
                  <a:pt x="0" y="241633"/>
                  <a:pt x="0" y="155663"/>
                </a:cubicBezTo>
                <a:lnTo>
                  <a:pt x="0" y="155663"/>
                </a:lnTo>
                <a:cubicBezTo>
                  <a:pt x="0" y="69693"/>
                  <a:pt x="69693" y="0"/>
                  <a:pt x="155663" y="0"/>
                </a:cubicBezTo>
                <a:close/>
              </a:path>
            </a:pathLst>
          </a:custGeom>
          <a:solidFill>
            <a:srgbClr val="4E33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g31638f2ec60_0_78"/>
          <p:cNvGrpSpPr/>
          <p:nvPr/>
        </p:nvGrpSpPr>
        <p:grpSpPr>
          <a:xfrm>
            <a:off x="-611998" y="3718224"/>
            <a:ext cx="19141255" cy="8108886"/>
            <a:chOff x="0" y="-149728"/>
            <a:chExt cx="5041285" cy="1941509"/>
          </a:xfrm>
        </p:grpSpPr>
        <p:sp>
          <p:nvSpPr>
            <p:cNvPr id="219" name="Google Shape;219;g31638f2ec60_0_78"/>
            <p:cNvSpPr/>
            <p:nvPr/>
          </p:nvSpPr>
          <p:spPr>
            <a:xfrm>
              <a:off x="0" y="0"/>
              <a:ext cx="5041285" cy="1463574"/>
            </a:xfrm>
            <a:custGeom>
              <a:avLst/>
              <a:gdLst/>
              <a:ahLst/>
              <a:cxnLst/>
              <a:rect l="l" t="t" r="r" b="b"/>
              <a:pathLst>
                <a:path w="5041285" h="1463574" extrusionOk="0">
                  <a:moveTo>
                    <a:pt x="0" y="0"/>
                  </a:moveTo>
                  <a:lnTo>
                    <a:pt x="5041285" y="0"/>
                  </a:lnTo>
                  <a:lnTo>
                    <a:pt x="5041285" y="1463574"/>
                  </a:lnTo>
                  <a:lnTo>
                    <a:pt x="0" y="1463574"/>
                  </a:lnTo>
                  <a:close/>
                </a:path>
              </a:pathLst>
            </a:custGeom>
            <a:solidFill>
              <a:srgbClr val="4E338A"/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0" name="Google Shape;220;g31638f2ec60_0_78"/>
            <p:cNvSpPr txBox="1"/>
            <p:nvPr/>
          </p:nvSpPr>
          <p:spPr>
            <a:xfrm>
              <a:off x="0" y="-149728"/>
              <a:ext cx="5041200" cy="194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g31638f2ec60_0_78"/>
          <p:cNvGrpSpPr/>
          <p:nvPr/>
        </p:nvGrpSpPr>
        <p:grpSpPr>
          <a:xfrm>
            <a:off x="1028700" y="9589521"/>
            <a:ext cx="1943649" cy="1943649"/>
            <a:chOff x="0" y="0"/>
            <a:chExt cx="812800" cy="812800"/>
          </a:xfrm>
        </p:grpSpPr>
        <p:sp>
          <p:nvSpPr>
            <p:cNvPr id="222" name="Google Shape;222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g31638f2ec60_0_78"/>
          <p:cNvGrpSpPr/>
          <p:nvPr/>
        </p:nvGrpSpPr>
        <p:grpSpPr>
          <a:xfrm>
            <a:off x="2698686" y="9040801"/>
            <a:ext cx="548721" cy="548721"/>
            <a:chOff x="0" y="0"/>
            <a:chExt cx="812800" cy="812800"/>
          </a:xfrm>
        </p:grpSpPr>
        <p:sp>
          <p:nvSpPr>
            <p:cNvPr id="225" name="Google Shape;225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g31638f2ec60_0_78"/>
          <p:cNvGrpSpPr/>
          <p:nvPr/>
        </p:nvGrpSpPr>
        <p:grpSpPr>
          <a:xfrm>
            <a:off x="16922820" y="306287"/>
            <a:ext cx="1943649" cy="1943649"/>
            <a:chOff x="0" y="0"/>
            <a:chExt cx="812800" cy="812800"/>
          </a:xfrm>
        </p:grpSpPr>
        <p:sp>
          <p:nvSpPr>
            <p:cNvPr id="228" name="Google Shape;228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g31638f2ec60_0_78"/>
          <p:cNvGrpSpPr/>
          <p:nvPr/>
        </p:nvGrpSpPr>
        <p:grpSpPr>
          <a:xfrm>
            <a:off x="15738741" y="667194"/>
            <a:ext cx="548721" cy="548721"/>
            <a:chOff x="0" y="0"/>
            <a:chExt cx="812800" cy="812800"/>
          </a:xfrm>
        </p:grpSpPr>
        <p:sp>
          <p:nvSpPr>
            <p:cNvPr id="231" name="Google Shape;231;g31638f2ec60_0_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1638f2ec60_0_7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g31638f2ec60_0_78"/>
          <p:cNvSpPr/>
          <p:nvPr/>
        </p:nvSpPr>
        <p:spPr>
          <a:xfrm>
            <a:off x="8117783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0" y="0"/>
                </a:lnTo>
                <a:lnTo>
                  <a:pt x="2049620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234" name="Google Shape;234;g31638f2ec60_0_78"/>
          <p:cNvSpPr/>
          <p:nvPr/>
        </p:nvSpPr>
        <p:spPr>
          <a:xfrm>
            <a:off x="12920128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1" y="0"/>
                </a:lnTo>
                <a:lnTo>
                  <a:pt x="2049621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235" name="Google Shape;235;g31638f2ec60_0_78"/>
          <p:cNvSpPr/>
          <p:nvPr/>
        </p:nvSpPr>
        <p:spPr>
          <a:xfrm>
            <a:off x="3314099" y="3223888"/>
            <a:ext cx="2049620" cy="2058268"/>
          </a:xfrm>
          <a:custGeom>
            <a:avLst/>
            <a:gdLst/>
            <a:ahLst/>
            <a:cxnLst/>
            <a:rect l="l" t="t" r="r" b="b"/>
            <a:pathLst>
              <a:path w="2049620" h="2058268" extrusionOk="0">
                <a:moveTo>
                  <a:pt x="0" y="0"/>
                </a:moveTo>
                <a:lnTo>
                  <a:pt x="2049620" y="0"/>
                </a:lnTo>
                <a:lnTo>
                  <a:pt x="2049620" y="2058268"/>
                </a:lnTo>
                <a:lnTo>
                  <a:pt x="0" y="20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236" name="Google Shape;236;g31638f2ec60_0_78"/>
          <p:cNvSpPr txBox="1"/>
          <p:nvPr/>
        </p:nvSpPr>
        <p:spPr>
          <a:xfrm>
            <a:off x="2752903" y="5619207"/>
            <a:ext cx="31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 1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g31638f2ec60_0_78"/>
          <p:cNvSpPr txBox="1"/>
          <p:nvPr/>
        </p:nvSpPr>
        <p:spPr>
          <a:xfrm>
            <a:off x="2445248" y="6607839"/>
            <a:ext cx="3787200" cy="14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en-US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Une équipe </a:t>
            </a:r>
            <a:r>
              <a:rPr lang="en-US" sz="2245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pleine</a:t>
            </a:r>
            <a:r>
              <a:rPr lang="en-US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d’idées</a:t>
            </a:r>
            <a:r>
              <a:rPr lang="en-US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avec </a:t>
            </a:r>
            <a:r>
              <a:rPr lang="en-US" sz="2245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différentes</a:t>
            </a:r>
            <a:r>
              <a:rPr lang="en-US" sz="22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compétences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g31638f2ec60_0_78"/>
          <p:cNvSpPr txBox="1"/>
          <p:nvPr/>
        </p:nvSpPr>
        <p:spPr>
          <a:xfrm>
            <a:off x="7556588" y="5619207"/>
            <a:ext cx="31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 2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g31638f2ec60_0_78"/>
          <p:cNvSpPr txBox="1"/>
          <p:nvPr/>
        </p:nvSpPr>
        <p:spPr>
          <a:xfrm>
            <a:off x="7248932" y="6607839"/>
            <a:ext cx="3787200" cy="14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5"/>
              <a:buFont typeface="Arial"/>
              <a:buNone/>
            </a:pPr>
            <a:r>
              <a:rPr lang="fr-FR" sz="2245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Une double équation :  technique et usagers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endParaRPr sz="224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g31638f2ec60_0_78"/>
          <p:cNvSpPr txBox="1"/>
          <p:nvPr/>
        </p:nvSpPr>
        <p:spPr>
          <a:xfrm>
            <a:off x="12363085" y="5619207"/>
            <a:ext cx="317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 3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g31638f2ec60_0_78"/>
          <p:cNvSpPr txBox="1"/>
          <p:nvPr/>
        </p:nvSpPr>
        <p:spPr>
          <a:xfrm>
            <a:off x="12055429" y="6607839"/>
            <a:ext cx="3972449" cy="145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40000"/>
              </a:lnSpc>
              <a:buClr>
                <a:schemeClr val="dk1"/>
              </a:buClr>
              <a:buSzPts val="2245"/>
              <a:buNone/>
              <a:defRPr sz="2245">
                <a:solidFill>
                  <a:schemeClr val="lt1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fr-FR">
                <a:sym typeface="Poppins"/>
              </a:rPr>
              <a:t>Construire une vraie démo dans le temps imparti</a:t>
            </a:r>
          </a:p>
          <a:p>
            <a:endParaRPr lang="fr-FR">
              <a:sym typeface="Poppins"/>
            </a:endParaRPr>
          </a:p>
        </p:txBody>
      </p:sp>
      <p:sp>
        <p:nvSpPr>
          <p:cNvPr id="242" name="Google Shape;242;g31638f2ec60_0_78"/>
          <p:cNvSpPr txBox="1"/>
          <p:nvPr/>
        </p:nvSpPr>
        <p:spPr>
          <a:xfrm>
            <a:off x="1028700" y="996850"/>
            <a:ext cx="104961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fr-FR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obstacles surmontés </a:t>
            </a:r>
            <a:endParaRPr lang="fr-FR"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735AFF3-E3FF-3D1D-9CDA-D7C0409850AF}"/>
              </a:ext>
            </a:extLst>
          </p:cNvPr>
          <p:cNvSpPr/>
          <p:nvPr/>
        </p:nvSpPr>
        <p:spPr>
          <a:xfrm>
            <a:off x="12920128" y="3223888"/>
            <a:ext cx="2049943" cy="2063526"/>
          </a:xfrm>
          <a:prstGeom prst="ellipse">
            <a:avLst/>
          </a:prstGeom>
          <a:solidFill>
            <a:srgbClr val="E8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32D9DD4-3972-1FA4-B8C1-870563EDE6FA}"/>
              </a:ext>
            </a:extLst>
          </p:cNvPr>
          <p:cNvSpPr/>
          <p:nvPr/>
        </p:nvSpPr>
        <p:spPr>
          <a:xfrm>
            <a:off x="3313776" y="3232635"/>
            <a:ext cx="2021980" cy="2058267"/>
          </a:xfrm>
          <a:prstGeom prst="ellipse">
            <a:avLst/>
          </a:prstGeom>
          <a:solidFill>
            <a:srgbClr val="8E8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Réveil avec un remplissage uni">
            <a:extLst>
              <a:ext uri="{FF2B5EF4-FFF2-40B4-BE49-F238E27FC236}">
                <a16:creationId xmlns:a16="http://schemas.microsoft.com/office/drawing/2014/main" id="{B5C80A36-F9BE-CB01-416C-78E39D2DB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04636" y="3597953"/>
            <a:ext cx="1480603" cy="1480603"/>
          </a:xfrm>
          <a:prstGeom prst="rect">
            <a:avLst/>
          </a:prstGeom>
        </p:spPr>
      </p:pic>
      <p:sp>
        <p:nvSpPr>
          <p:cNvPr id="3" name="Google Shape;237;g31638f2ec60_0_78">
            <a:extLst>
              <a:ext uri="{FF2B5EF4-FFF2-40B4-BE49-F238E27FC236}">
                <a16:creationId xmlns:a16="http://schemas.microsoft.com/office/drawing/2014/main" id="{172B95D4-CF82-8B05-64D7-009D057DB57B}"/>
              </a:ext>
            </a:extLst>
          </p:cNvPr>
          <p:cNvSpPr txBox="1"/>
          <p:nvPr/>
        </p:nvSpPr>
        <p:spPr>
          <a:xfrm>
            <a:off x="3927179" y="3333385"/>
            <a:ext cx="8248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💡</a:t>
            </a:r>
            <a:endParaRPr sz="9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49251A-A29C-E750-341D-694D9AC2E9A8}"/>
              </a:ext>
            </a:extLst>
          </p:cNvPr>
          <p:cNvSpPr/>
          <p:nvPr/>
        </p:nvSpPr>
        <p:spPr>
          <a:xfrm>
            <a:off x="8007881" y="3162272"/>
            <a:ext cx="2214125" cy="221412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37;g31638f2ec60_0_78">
            <a:extLst>
              <a:ext uri="{FF2B5EF4-FFF2-40B4-BE49-F238E27FC236}">
                <a16:creationId xmlns:a16="http://schemas.microsoft.com/office/drawing/2014/main" id="{8E7BD5CD-B87E-B148-B94E-DED75EAC8550}"/>
              </a:ext>
            </a:extLst>
          </p:cNvPr>
          <p:cNvSpPr txBox="1"/>
          <p:nvPr/>
        </p:nvSpPr>
        <p:spPr>
          <a:xfrm>
            <a:off x="8730132" y="3284020"/>
            <a:ext cx="8248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🖥️</a:t>
            </a:r>
            <a:endParaRPr sz="9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17E802-0065-81C0-DFD0-8DC9E5CD4D71}"/>
              </a:ext>
            </a:extLst>
          </p:cNvPr>
          <p:cNvSpPr/>
          <p:nvPr/>
        </p:nvSpPr>
        <p:spPr>
          <a:xfrm>
            <a:off x="12811565" y="3168292"/>
            <a:ext cx="2214125" cy="2214125"/>
          </a:xfrm>
          <a:prstGeom prst="ellipse">
            <a:avLst/>
          </a:prstGeom>
          <a:solidFill>
            <a:srgbClr val="E82F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F69"/>
              </a:solidFill>
            </a:endParaRPr>
          </a:p>
        </p:txBody>
      </p:sp>
      <p:sp>
        <p:nvSpPr>
          <p:cNvPr id="12" name="Google Shape;237;g31638f2ec60_0_78">
            <a:extLst>
              <a:ext uri="{FF2B5EF4-FFF2-40B4-BE49-F238E27FC236}">
                <a16:creationId xmlns:a16="http://schemas.microsoft.com/office/drawing/2014/main" id="{46872E79-1BF8-0DD2-BD18-5597F89B44BB}"/>
              </a:ext>
            </a:extLst>
          </p:cNvPr>
          <p:cNvSpPr txBox="1"/>
          <p:nvPr/>
        </p:nvSpPr>
        <p:spPr>
          <a:xfrm>
            <a:off x="13510575" y="3290167"/>
            <a:ext cx="8248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/>
              <a:buNone/>
            </a:pPr>
            <a:r>
              <a:rPr lang="en-US" sz="9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⏱️</a:t>
            </a:r>
            <a:endParaRPr sz="9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g31638f2ec60_0_113"/>
          <p:cNvGrpSpPr/>
          <p:nvPr/>
        </p:nvGrpSpPr>
        <p:grpSpPr>
          <a:xfrm>
            <a:off x="-1257913" y="847873"/>
            <a:ext cx="8233608" cy="1363467"/>
            <a:chOff x="0" y="-47625"/>
            <a:chExt cx="2168508" cy="359100"/>
          </a:xfrm>
        </p:grpSpPr>
        <p:sp>
          <p:nvSpPr>
            <p:cNvPr id="248" name="Google Shape;248;g31638f2ec60_0_113"/>
            <p:cNvSpPr/>
            <p:nvPr/>
          </p:nvSpPr>
          <p:spPr>
            <a:xfrm>
              <a:off x="0" y="0"/>
              <a:ext cx="2168508" cy="311326"/>
            </a:xfrm>
            <a:custGeom>
              <a:avLst/>
              <a:gdLst/>
              <a:ahLst/>
              <a:cxnLst/>
              <a:rect l="l" t="t" r="r" b="b"/>
              <a:pathLst>
                <a:path w="2168508" h="311326" extrusionOk="0">
                  <a:moveTo>
                    <a:pt x="94029" y="0"/>
                  </a:moveTo>
                  <a:lnTo>
                    <a:pt x="2074479" y="0"/>
                  </a:lnTo>
                  <a:cubicBezTo>
                    <a:pt x="2099417" y="0"/>
                    <a:pt x="2123333" y="9907"/>
                    <a:pt x="2140967" y="27540"/>
                  </a:cubicBezTo>
                  <a:cubicBezTo>
                    <a:pt x="2158601" y="45174"/>
                    <a:pt x="2168508" y="69091"/>
                    <a:pt x="2168508" y="94029"/>
                  </a:cubicBezTo>
                  <a:lnTo>
                    <a:pt x="2168508" y="217297"/>
                  </a:lnTo>
                  <a:cubicBezTo>
                    <a:pt x="2168508" y="242235"/>
                    <a:pt x="2158601" y="266151"/>
                    <a:pt x="2140967" y="283785"/>
                  </a:cubicBezTo>
                  <a:cubicBezTo>
                    <a:pt x="2123333" y="301419"/>
                    <a:pt x="2099417" y="311326"/>
                    <a:pt x="2074479" y="311326"/>
                  </a:cubicBezTo>
                  <a:lnTo>
                    <a:pt x="94029" y="311326"/>
                  </a:lnTo>
                  <a:cubicBezTo>
                    <a:pt x="69091" y="311326"/>
                    <a:pt x="45174" y="301419"/>
                    <a:pt x="27540" y="283785"/>
                  </a:cubicBezTo>
                  <a:cubicBezTo>
                    <a:pt x="9907" y="266151"/>
                    <a:pt x="0" y="242235"/>
                    <a:pt x="0" y="217297"/>
                  </a:cubicBezTo>
                  <a:lnTo>
                    <a:pt x="0" y="94029"/>
                  </a:lnTo>
                  <a:cubicBezTo>
                    <a:pt x="0" y="69091"/>
                    <a:pt x="9907" y="45174"/>
                    <a:pt x="27540" y="27540"/>
                  </a:cubicBezTo>
                  <a:cubicBezTo>
                    <a:pt x="45174" y="9907"/>
                    <a:pt x="69091" y="0"/>
                    <a:pt x="94029" y="0"/>
                  </a:cubicBezTo>
                  <a:close/>
                </a:path>
              </a:pathLst>
            </a:custGeom>
            <a:solidFill>
              <a:srgbClr val="9B8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31638f2ec60_0_113"/>
            <p:cNvSpPr txBox="1"/>
            <p:nvPr/>
          </p:nvSpPr>
          <p:spPr>
            <a:xfrm>
              <a:off x="0" y="-47625"/>
              <a:ext cx="21684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g31638f2ec60_0_113"/>
          <p:cNvGrpSpPr/>
          <p:nvPr/>
        </p:nvGrpSpPr>
        <p:grpSpPr>
          <a:xfrm>
            <a:off x="8644603" y="-553635"/>
            <a:ext cx="10044319" cy="10968105"/>
            <a:chOff x="0" y="-47625"/>
            <a:chExt cx="2645400" cy="2888700"/>
          </a:xfrm>
        </p:grpSpPr>
        <p:sp>
          <p:nvSpPr>
            <p:cNvPr id="251" name="Google Shape;251;g31638f2ec60_0_113"/>
            <p:cNvSpPr/>
            <p:nvPr/>
          </p:nvSpPr>
          <p:spPr>
            <a:xfrm>
              <a:off x="0" y="0"/>
              <a:ext cx="2645302" cy="2840986"/>
            </a:xfrm>
            <a:custGeom>
              <a:avLst/>
              <a:gdLst/>
              <a:ahLst/>
              <a:cxnLst/>
              <a:rect l="l" t="t" r="r" b="b"/>
              <a:pathLst>
                <a:path w="2645302" h="2840986" extrusionOk="0">
                  <a:moveTo>
                    <a:pt x="0" y="0"/>
                  </a:moveTo>
                  <a:lnTo>
                    <a:pt x="2645302" y="0"/>
                  </a:lnTo>
                  <a:lnTo>
                    <a:pt x="2645302" y="2840986"/>
                  </a:lnTo>
                  <a:lnTo>
                    <a:pt x="0" y="2840986"/>
                  </a:ln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2" name="Google Shape;252;g31638f2ec60_0_113"/>
            <p:cNvSpPr txBox="1"/>
            <p:nvPr/>
          </p:nvSpPr>
          <p:spPr>
            <a:xfrm>
              <a:off x="0" y="-47625"/>
              <a:ext cx="2645400" cy="28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245" b="1">
                <a:solidFill>
                  <a:srgbClr val="101010"/>
                </a:solidFill>
                <a:latin typeface="Poppins"/>
                <a:cs typeface="Poppins"/>
                <a:sym typeface="Calibri"/>
              </a:endParaRPr>
            </a:p>
          </p:txBody>
        </p:sp>
      </p:grpSp>
      <p:grpSp>
        <p:nvGrpSpPr>
          <p:cNvPr id="253" name="Google Shape;253;g31638f2ec60_0_113"/>
          <p:cNvGrpSpPr/>
          <p:nvPr/>
        </p:nvGrpSpPr>
        <p:grpSpPr>
          <a:xfrm>
            <a:off x="15116269" y="-971839"/>
            <a:ext cx="1943649" cy="1943649"/>
            <a:chOff x="0" y="0"/>
            <a:chExt cx="812800" cy="812800"/>
          </a:xfrm>
        </p:grpSpPr>
        <p:sp>
          <p:nvSpPr>
            <p:cNvPr id="254" name="Google Shape;254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g31638f2ec60_0_113"/>
          <p:cNvGrpSpPr/>
          <p:nvPr/>
        </p:nvGrpSpPr>
        <p:grpSpPr>
          <a:xfrm>
            <a:off x="7133276" y="847873"/>
            <a:ext cx="1183494" cy="1363467"/>
            <a:chOff x="0" y="-47625"/>
            <a:chExt cx="311700" cy="359100"/>
          </a:xfrm>
        </p:grpSpPr>
        <p:sp>
          <p:nvSpPr>
            <p:cNvPr id="257" name="Google Shape;257;g31638f2ec60_0_113"/>
            <p:cNvSpPr/>
            <p:nvPr/>
          </p:nvSpPr>
          <p:spPr>
            <a:xfrm>
              <a:off x="0" y="0"/>
              <a:ext cx="311685" cy="311326"/>
            </a:xfrm>
            <a:custGeom>
              <a:avLst/>
              <a:gdLst/>
              <a:ahLst/>
              <a:cxnLst/>
              <a:rect l="l" t="t" r="r" b="b"/>
              <a:pathLst>
                <a:path w="311685" h="311326" extrusionOk="0">
                  <a:moveTo>
                    <a:pt x="155663" y="0"/>
                  </a:moveTo>
                  <a:lnTo>
                    <a:pt x="156023" y="0"/>
                  </a:lnTo>
                  <a:cubicBezTo>
                    <a:pt x="241993" y="0"/>
                    <a:pt x="311685" y="69693"/>
                    <a:pt x="311685" y="155663"/>
                  </a:cubicBezTo>
                  <a:lnTo>
                    <a:pt x="311685" y="155663"/>
                  </a:lnTo>
                  <a:cubicBezTo>
                    <a:pt x="311685" y="196947"/>
                    <a:pt x="295285" y="236541"/>
                    <a:pt x="266093" y="265733"/>
                  </a:cubicBezTo>
                  <a:cubicBezTo>
                    <a:pt x="236900" y="294925"/>
                    <a:pt x="197307" y="311326"/>
                    <a:pt x="156023" y="311326"/>
                  </a:cubicBezTo>
                  <a:lnTo>
                    <a:pt x="155663" y="311326"/>
                  </a:lnTo>
                  <a:cubicBezTo>
                    <a:pt x="69693" y="311326"/>
                    <a:pt x="0" y="241633"/>
                    <a:pt x="0" y="155663"/>
                  </a:cubicBezTo>
                  <a:lnTo>
                    <a:pt x="0" y="155663"/>
                  </a:lnTo>
                  <a:cubicBezTo>
                    <a:pt x="0" y="69693"/>
                    <a:pt x="69693" y="0"/>
                    <a:pt x="155663" y="0"/>
                  </a:cubicBezTo>
                  <a:close/>
                </a:path>
              </a:pathLst>
            </a:custGeom>
            <a:solidFill>
              <a:srgbClr val="E72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1638f2ec60_0_113"/>
            <p:cNvSpPr txBox="1"/>
            <p:nvPr/>
          </p:nvSpPr>
          <p:spPr>
            <a:xfrm>
              <a:off x="0" y="-47625"/>
              <a:ext cx="3117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g31638f2ec60_0_113"/>
          <p:cNvGrpSpPr/>
          <p:nvPr/>
        </p:nvGrpSpPr>
        <p:grpSpPr>
          <a:xfrm>
            <a:off x="14567549" y="630565"/>
            <a:ext cx="548721" cy="548721"/>
            <a:chOff x="0" y="0"/>
            <a:chExt cx="812800" cy="812800"/>
          </a:xfrm>
        </p:grpSpPr>
        <p:sp>
          <p:nvSpPr>
            <p:cNvPr id="260" name="Google Shape;260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g31638f2ec60_0_113"/>
          <p:cNvGrpSpPr/>
          <p:nvPr/>
        </p:nvGrpSpPr>
        <p:grpSpPr>
          <a:xfrm>
            <a:off x="-1158781" y="5877822"/>
            <a:ext cx="1943649" cy="1943649"/>
            <a:chOff x="0" y="0"/>
            <a:chExt cx="812800" cy="812800"/>
          </a:xfrm>
        </p:grpSpPr>
        <p:sp>
          <p:nvSpPr>
            <p:cNvPr id="263" name="Google Shape;263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4E338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g31638f2ec60_0_113"/>
          <p:cNvGrpSpPr/>
          <p:nvPr/>
        </p:nvGrpSpPr>
        <p:grpSpPr>
          <a:xfrm>
            <a:off x="510537" y="7632591"/>
            <a:ext cx="548721" cy="548721"/>
            <a:chOff x="0" y="0"/>
            <a:chExt cx="812800" cy="812800"/>
          </a:xfrm>
        </p:grpSpPr>
        <p:sp>
          <p:nvSpPr>
            <p:cNvPr id="266" name="Google Shape;266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E3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g31638f2ec60_0_113"/>
          <p:cNvGrpSpPr/>
          <p:nvPr/>
        </p:nvGrpSpPr>
        <p:grpSpPr>
          <a:xfrm>
            <a:off x="17316161" y="630565"/>
            <a:ext cx="1943649" cy="1943649"/>
            <a:chOff x="0" y="0"/>
            <a:chExt cx="812800" cy="812800"/>
          </a:xfrm>
        </p:grpSpPr>
        <p:sp>
          <p:nvSpPr>
            <p:cNvPr id="269" name="Google Shape;269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sq" cmpd="sng">
              <a:solidFill>
                <a:srgbClr val="6FBCF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g31638f2ec60_0_113"/>
          <p:cNvGrpSpPr/>
          <p:nvPr/>
        </p:nvGrpSpPr>
        <p:grpSpPr>
          <a:xfrm>
            <a:off x="16710580" y="2158272"/>
            <a:ext cx="548721" cy="548721"/>
            <a:chOff x="0" y="0"/>
            <a:chExt cx="812800" cy="812800"/>
          </a:xfrm>
        </p:grpSpPr>
        <p:sp>
          <p:nvSpPr>
            <p:cNvPr id="272" name="Google Shape;272;g31638f2ec60_0_1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B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1638f2ec60_0_11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g31638f2ec60_0_113"/>
          <p:cNvSpPr txBox="1"/>
          <p:nvPr/>
        </p:nvSpPr>
        <p:spPr>
          <a:xfrm>
            <a:off x="1405467" y="3256383"/>
            <a:ext cx="6824051" cy="518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SzPts val="2245"/>
              <a:buFont typeface="Wingdings" pitchFamily="2" charset="2"/>
              <a:buChar char="ü"/>
            </a:pP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Une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boite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à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outils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documentée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réutilisable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dès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aujourd’hui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endParaRPr lang="en-US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5188" lvl="7" indent="-342900">
              <a:buSzPts val="2245"/>
              <a:buFont typeface="Wingdings" pitchFamily="2" charset="2"/>
              <a:buChar char="§"/>
            </a:pPr>
            <a:endParaRPr lang="en-US" sz="2245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5188" lvl="7" indent="-342900">
              <a:buSzPts val="2245"/>
              <a:buFont typeface="Wingdings" pitchFamily="2" charset="2"/>
              <a:buChar char="§"/>
            </a:pPr>
            <a:endParaRPr lang="en-US" sz="2245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5188" lvl="7" indent="-342900">
              <a:buSzPts val="2245"/>
              <a:buFont typeface="Wingdings" pitchFamily="2" charset="2"/>
              <a:buChar char="§"/>
            </a:pPr>
            <a:endParaRPr lang="en-US" sz="2245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65188" lvl="7" indent="-342900">
              <a:buSzPts val="2245"/>
              <a:buFont typeface="Wingdings" pitchFamily="2" charset="2"/>
              <a:buChar char="§"/>
            </a:pPr>
            <a:endParaRPr lang="en-US" sz="2245">
              <a:solidFill>
                <a:schemeClr val="tx1">
                  <a:lumMod val="65000"/>
                  <a:lumOff val="3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endParaRPr lang="en-US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en-US" sz="2245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Conçue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pour </a:t>
            </a:r>
            <a:r>
              <a:rPr lang="en-US" sz="2245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être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le plus frugal 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possible (multi LLM et caches)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endParaRPr lang="en-US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Des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idées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concepts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innovants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qui </a:t>
            </a:r>
            <a:r>
              <a:rPr lang="en-US" sz="2245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auront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 un </a:t>
            </a:r>
            <a:r>
              <a:rPr lang="en-US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impact pour les </a:t>
            </a:r>
            <a:r>
              <a:rPr lang="en-US" sz="2245" b="1" err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usagers</a:t>
            </a:r>
            <a: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en-US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Arial" panose="020B0604020202020204" pitchFamily="34" charset="0"/>
              <a:buChar char="•"/>
            </a:pPr>
            <a:endParaRPr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g31638f2ec60_0_113"/>
          <p:cNvSpPr txBox="1"/>
          <p:nvPr/>
        </p:nvSpPr>
        <p:spPr>
          <a:xfrm>
            <a:off x="129050" y="996850"/>
            <a:ext cx="6486000" cy="128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66"/>
              <a:buFont typeface="Arial"/>
              <a:buNone/>
            </a:pPr>
            <a:r>
              <a:rPr lang="en-US" sz="5966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résumé…</a:t>
            </a:r>
            <a:endParaRPr sz="14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g31638f2ec60_0_113"/>
          <p:cNvSpPr txBox="1"/>
          <p:nvPr/>
        </p:nvSpPr>
        <p:spPr>
          <a:xfrm>
            <a:off x="10655037" y="3401191"/>
            <a:ext cx="6394116" cy="310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fr-FR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Optimisation des ressources 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: Adapter la granularité des API aux cas d’usage.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endParaRPr lang="fr-FR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fr-FR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Délocaliser une partie des traitements 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sur le téléphone lorsque la technologie le permettra.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endParaRPr lang="fr-FR" sz="2245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45"/>
              <a:buFont typeface="Wingdings" pitchFamily="2" charset="2"/>
              <a:buChar char="ü"/>
            </a:pPr>
            <a:r>
              <a:rPr lang="fr-FR" sz="2245" b="1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Réutilisation du Framework </a:t>
            </a:r>
            <a:r>
              <a:rPr lang="fr-FR" sz="2245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pour d’autres usages dans d’autres contextes.</a:t>
            </a:r>
          </a:p>
        </p:txBody>
      </p:sp>
      <p:sp>
        <p:nvSpPr>
          <p:cNvPr id="2" name="Google Shape;139;p3">
            <a:extLst>
              <a:ext uri="{FF2B5EF4-FFF2-40B4-BE49-F238E27FC236}">
                <a16:creationId xmlns:a16="http://schemas.microsoft.com/office/drawing/2014/main" id="{FE3BA985-C520-AE10-ADA1-F086D0AC5B50}"/>
              </a:ext>
            </a:extLst>
          </p:cNvPr>
          <p:cNvSpPr/>
          <p:nvPr/>
        </p:nvSpPr>
        <p:spPr>
          <a:xfrm>
            <a:off x="2598271" y="8705171"/>
            <a:ext cx="12700215" cy="1467911"/>
          </a:xfrm>
          <a:custGeom>
            <a:avLst/>
            <a:gdLst/>
            <a:ahLst/>
            <a:cxnLst/>
            <a:rect l="l" t="t" r="r" b="b"/>
            <a:pathLst>
              <a:path w="12700215" h="1467911" extrusionOk="0">
                <a:moveTo>
                  <a:pt x="0" y="0"/>
                </a:moveTo>
                <a:lnTo>
                  <a:pt x="12700215" y="0"/>
                </a:lnTo>
                <a:lnTo>
                  <a:pt x="12700215" y="1467911"/>
                </a:lnTo>
                <a:lnTo>
                  <a:pt x="0" y="146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24C5552-5DBF-83DC-CAB5-9125598A2D1C}"/>
              </a:ext>
            </a:extLst>
          </p:cNvPr>
          <p:cNvSpPr txBox="1"/>
          <p:nvPr/>
        </p:nvSpPr>
        <p:spPr>
          <a:xfrm>
            <a:off x="8898271" y="2273775"/>
            <a:ext cx="4558370" cy="84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3600" b="1">
                <a:solidFill>
                  <a:schemeClr val="tx1"/>
                </a:solidFill>
                <a:latin typeface="Poppins"/>
                <a:cs typeface="Poppins"/>
                <a:sym typeface="Calibri"/>
              </a:rPr>
              <a:t>Et demain ?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592E144-21B6-3789-B953-42015B02451A}"/>
              </a:ext>
            </a:extLst>
          </p:cNvPr>
          <p:cNvGrpSpPr/>
          <p:nvPr/>
        </p:nvGrpSpPr>
        <p:grpSpPr>
          <a:xfrm>
            <a:off x="1474844" y="4191754"/>
            <a:ext cx="6084635" cy="1477328"/>
            <a:chOff x="1116875" y="4809802"/>
            <a:chExt cx="6084635" cy="1477328"/>
          </a:xfrm>
        </p:grpSpPr>
        <p:pic>
          <p:nvPicPr>
            <p:cNvPr id="4" name="Graphique 3" descr="Boîte avec un remplissage uni">
              <a:extLst>
                <a:ext uri="{FF2B5EF4-FFF2-40B4-BE49-F238E27FC236}">
                  <a16:creationId xmlns:a16="http://schemas.microsoft.com/office/drawing/2014/main" id="{5EBEB0CC-4862-C657-220A-D8D42EAB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6875" y="4896988"/>
              <a:ext cx="914400" cy="914400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1E36C071-736D-D260-233E-BF2C66013A53}"/>
                </a:ext>
              </a:extLst>
            </p:cNvPr>
            <p:cNvSpPr txBox="1"/>
            <p:nvPr/>
          </p:nvSpPr>
          <p:spPr>
            <a:xfrm>
              <a:off x="1964179" y="4809802"/>
              <a:ext cx="523733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/>
                <a:t>Orchestrateur, agents préconfigurés, outils RAG, </a:t>
              </a:r>
            </a:p>
            <a:p>
              <a:r>
                <a:rPr lang="fr-FR" sz="1800"/>
                <a:t>accès à PRIM, maquettes, démo mobile Android</a:t>
              </a:r>
            </a:p>
            <a:p>
              <a:endParaRPr lang="en-US" sz="18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1800">
                  <a:solidFill>
                    <a:schemeClr val="tx1"/>
                  </a:solidFill>
                  <a:latin typeface="Poppins"/>
                  <a:ea typeface="Poppins"/>
                  <a:cs typeface="Poppins"/>
                  <a:sym typeface="Poppin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https://github.com/IDFM-MobiWise</a:t>
              </a:r>
              <a:endParaRPr lang="en-US" sz="18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r>
                <a:rPr lang="fr-FR" sz="1800"/>
                <a:t>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36D4BE6D8EFA41A7CD69890710577C" ma:contentTypeVersion="4" ma:contentTypeDescription="Create a new document." ma:contentTypeScope="" ma:versionID="af0b16164baf96100bf626cc2ead58a5">
  <xsd:schema xmlns:xsd="http://www.w3.org/2001/XMLSchema" xmlns:xs="http://www.w3.org/2001/XMLSchema" xmlns:p="http://schemas.microsoft.com/office/2006/metadata/properties" xmlns:ns2="76bf393d-2e03-4ccf-b32a-e6c0fd18e7e7" targetNamespace="http://schemas.microsoft.com/office/2006/metadata/properties" ma:root="true" ma:fieldsID="427d12f1c2dfb6aaac3a5debcf13386e" ns2:_="">
    <xsd:import namespace="76bf393d-2e03-4ccf-b32a-e6c0fd18e7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f393d-2e03-4ccf-b32a-e6c0fd18e7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9488E6-7C15-4F3D-B6D9-366C3A8865E5}">
  <ds:schemaRefs>
    <ds:schemaRef ds:uri="76bf393d-2e03-4ccf-b32a-e6c0fd18e7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728568B-3E47-464A-9125-62BA3987B5CF}">
  <ds:schemaRefs>
    <ds:schemaRef ds:uri="76bf393d-2e03-4ccf-b32a-e6c0fd18e7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D715F6-9C78-4D86-88E7-52A887136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6a2ae5a-9f00-4f6b-95ed-5d33d77c4d61}" enabled="0" method="" siteId="{76a2ae5a-9f00-4f6b-95ed-5d33d77c4d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DUFRESNE, Marvin</dc:creator>
  <cp:revision>1</cp:revision>
  <dcterms:created xsi:type="dcterms:W3CDTF">2006-08-16T00:00:00Z</dcterms:created>
  <dcterms:modified xsi:type="dcterms:W3CDTF">2024-11-26T10:22:59Z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0x0101001436D4BE6D8EFA41A7CD69890710577C</vt:lpwstr>
  </property>
</Properties>
</file>